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20104101" cy="20104100"/>
  <p:notesSz cx="20104101" cy="20104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247732" y="415890"/>
            <a:ext cx="15608634" cy="6963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90544" y="3661562"/>
            <a:ext cx="6523010" cy="2767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rgbClr val="85B9D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3647440"/>
          </a:xfrm>
          <a:custGeom>
            <a:avLst/>
            <a:gdLst/>
            <a:ahLst/>
            <a:cxnLst/>
            <a:rect l="l" t="t" r="r" b="b"/>
            <a:pathLst>
              <a:path w="20104100" h="3647440">
                <a:moveTo>
                  <a:pt x="0" y="3647191"/>
                </a:moveTo>
                <a:lnTo>
                  <a:pt x="20104099" y="3647191"/>
                </a:lnTo>
                <a:lnTo>
                  <a:pt x="20104099" y="0"/>
                </a:lnTo>
                <a:lnTo>
                  <a:pt x="0" y="0"/>
                </a:lnTo>
                <a:lnTo>
                  <a:pt x="0" y="3647191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50" b="0" i="0">
                <a:solidFill>
                  <a:srgbClr val="85B9D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50" b="0" i="0">
                <a:solidFill>
                  <a:srgbClr val="85B9D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50" b="0" i="0">
                <a:solidFill>
                  <a:srgbClr val="85B9D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80301" y="321530"/>
            <a:ext cx="10943497" cy="2411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50" b="0" i="0">
                <a:solidFill>
                  <a:srgbClr val="85B9D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1674" y="4332717"/>
            <a:ext cx="18600750" cy="6283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ightwatchjs.org/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/" TargetMode="Externa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/" TargetMode="Externa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andtner@mediaman.de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58356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4595"/>
              </a:spcBef>
            </a:pPr>
            <a:r>
              <a:rPr dirty="0" spc="250"/>
              <a:t>Night</a:t>
            </a:r>
            <a:r>
              <a:rPr dirty="0" spc="-55"/>
              <a:t> </a:t>
            </a:r>
            <a:r>
              <a:rPr dirty="0" spc="355"/>
              <a:t>watch</a:t>
            </a:r>
          </a:p>
          <a:p>
            <a:pPr algn="ctr" marL="2540">
              <a:lnSpc>
                <a:spcPct val="100000"/>
              </a:lnSpc>
              <a:spcBef>
                <a:spcPts val="1730"/>
              </a:spcBef>
            </a:pPr>
            <a:r>
              <a:rPr dirty="0" sz="3600" spc="-20">
                <a:solidFill>
                  <a:srgbClr val="FFFFFF"/>
                </a:solidFill>
              </a:rPr>
              <a:t>…with</a:t>
            </a:r>
            <a:r>
              <a:rPr dirty="0" sz="3600" spc="-10">
                <a:solidFill>
                  <a:srgbClr val="FFFFFF"/>
                </a:solidFill>
              </a:rPr>
              <a:t> </a:t>
            </a:r>
            <a:r>
              <a:rPr dirty="0" sz="3600" spc="-140">
                <a:solidFill>
                  <a:srgbClr val="FFFFFF"/>
                </a:solidFill>
              </a:rPr>
              <a:t>QA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138975" y="7489060"/>
            <a:ext cx="9824085" cy="111760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 indent="1926589">
              <a:lnSpc>
                <a:spcPts val="4290"/>
              </a:lnSpc>
              <a:spcBef>
                <a:spcPts val="259"/>
              </a:spcBef>
            </a:pP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Carsten </a:t>
            </a:r>
            <a:r>
              <a:rPr dirty="0" sz="3600" spc="-65">
                <a:solidFill>
                  <a:srgbClr val="FFFFFF"/>
                </a:solidFill>
                <a:latin typeface="Arial"/>
                <a:cs typeface="Arial"/>
              </a:rPr>
              <a:t>Sandtner </a:t>
            </a:r>
            <a:r>
              <a:rPr dirty="0" sz="3600" spc="-165">
                <a:solidFill>
                  <a:srgbClr val="FFFFFF"/>
                </a:solidFill>
                <a:latin typeface="Arial"/>
                <a:cs typeface="Arial"/>
              </a:rPr>
              <a:t>(@casarock)  </a:t>
            </a:r>
            <a:r>
              <a:rPr dirty="0" sz="3600" spc="-20">
                <a:solidFill>
                  <a:srgbClr val="FFFFFF"/>
                </a:solidFill>
                <a:latin typeface="Arial"/>
                <a:cs typeface="Arial"/>
              </a:rPr>
              <a:t>mediaman// </a:t>
            </a:r>
            <a:r>
              <a:rPr dirty="0" sz="3600" spc="-85">
                <a:solidFill>
                  <a:srgbClr val="FFFFFF"/>
                </a:solidFill>
                <a:latin typeface="Arial"/>
                <a:cs typeface="Arial"/>
              </a:rPr>
              <a:t>Gesellschaft 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für </a:t>
            </a:r>
            <a:r>
              <a:rPr dirty="0" sz="3600" spc="-55">
                <a:solidFill>
                  <a:srgbClr val="FFFFFF"/>
                </a:solidFill>
                <a:latin typeface="Arial"/>
                <a:cs typeface="Arial"/>
              </a:rPr>
              <a:t>Kommunikation</a:t>
            </a:r>
            <a:r>
              <a:rPr dirty="0" sz="36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Arial"/>
                <a:cs typeface="Arial"/>
              </a:rPr>
              <a:t>mbH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34085" y="10146287"/>
            <a:ext cx="4376830" cy="10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043511" y="1442792"/>
            <a:ext cx="4494477" cy="1089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043511" y="1442792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3" y="0"/>
                </a:moveTo>
                <a:lnTo>
                  <a:pt x="250997" y="0"/>
                </a:lnTo>
                <a:lnTo>
                  <a:pt x="202650" y="191"/>
                </a:lnTo>
                <a:lnTo>
                  <a:pt x="164322" y="1530"/>
                </a:lnTo>
                <a:lnTo>
                  <a:pt x="103232" y="12244"/>
                </a:lnTo>
                <a:lnTo>
                  <a:pt x="47658" y="47649"/>
                </a:lnTo>
                <a:lnTo>
                  <a:pt x="12250" y="103224"/>
                </a:lnTo>
                <a:lnTo>
                  <a:pt x="1526" y="164314"/>
                </a:lnTo>
                <a:lnTo>
                  <a:pt x="0" y="249877"/>
                </a:lnTo>
                <a:lnTo>
                  <a:pt x="7" y="840646"/>
                </a:lnTo>
                <a:lnTo>
                  <a:pt x="191" y="887097"/>
                </a:lnTo>
                <a:lnTo>
                  <a:pt x="1547" y="925563"/>
                </a:lnTo>
                <a:lnTo>
                  <a:pt x="12250" y="986514"/>
                </a:lnTo>
                <a:lnTo>
                  <a:pt x="47658" y="1042089"/>
                </a:lnTo>
                <a:lnTo>
                  <a:pt x="103232" y="1077493"/>
                </a:lnTo>
                <a:lnTo>
                  <a:pt x="164182" y="1088208"/>
                </a:lnTo>
                <a:lnTo>
                  <a:pt x="249877" y="1089739"/>
                </a:lnTo>
                <a:lnTo>
                  <a:pt x="4243493" y="1089739"/>
                </a:lnTo>
                <a:lnTo>
                  <a:pt x="4291840" y="1089548"/>
                </a:lnTo>
                <a:lnTo>
                  <a:pt x="4330169" y="1088208"/>
                </a:lnTo>
                <a:lnTo>
                  <a:pt x="4391258" y="1077493"/>
                </a:lnTo>
                <a:lnTo>
                  <a:pt x="4446833" y="1042089"/>
                </a:lnTo>
                <a:lnTo>
                  <a:pt x="4482240" y="986514"/>
                </a:lnTo>
                <a:lnTo>
                  <a:pt x="4492955" y="925424"/>
                </a:lnTo>
                <a:lnTo>
                  <a:pt x="4494477" y="840646"/>
                </a:lnTo>
                <a:lnTo>
                  <a:pt x="4494476" y="249877"/>
                </a:lnTo>
                <a:lnTo>
                  <a:pt x="4494289" y="202641"/>
                </a:lnTo>
                <a:lnTo>
                  <a:pt x="4492935" y="164175"/>
                </a:lnTo>
                <a:lnTo>
                  <a:pt x="4482240" y="103224"/>
                </a:lnTo>
                <a:lnTo>
                  <a:pt x="4446833" y="47649"/>
                </a:lnTo>
                <a:lnTo>
                  <a:pt x="4391258" y="12244"/>
                </a:lnTo>
                <a:lnTo>
                  <a:pt x="4330307" y="1530"/>
                </a:lnTo>
                <a:lnTo>
                  <a:pt x="424460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939663" y="1694054"/>
            <a:ext cx="70485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63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550" spc="-79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50" spc="-5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35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02445" y="6331613"/>
            <a:ext cx="4494477" cy="1089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202445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3" y="0"/>
                </a:moveTo>
                <a:lnTo>
                  <a:pt x="250987" y="0"/>
                </a:lnTo>
                <a:lnTo>
                  <a:pt x="202646" y="191"/>
                </a:lnTo>
                <a:lnTo>
                  <a:pt x="164320" y="1530"/>
                </a:lnTo>
                <a:lnTo>
                  <a:pt x="103232" y="12244"/>
                </a:lnTo>
                <a:lnTo>
                  <a:pt x="47658" y="47649"/>
                </a:lnTo>
                <a:lnTo>
                  <a:pt x="12250" y="103224"/>
                </a:lnTo>
                <a:lnTo>
                  <a:pt x="1526" y="164314"/>
                </a:lnTo>
                <a:lnTo>
                  <a:pt x="0" y="249877"/>
                </a:lnTo>
                <a:lnTo>
                  <a:pt x="7" y="840646"/>
                </a:lnTo>
                <a:lnTo>
                  <a:pt x="191" y="887097"/>
                </a:lnTo>
                <a:lnTo>
                  <a:pt x="1547" y="925563"/>
                </a:lnTo>
                <a:lnTo>
                  <a:pt x="12250" y="986514"/>
                </a:lnTo>
                <a:lnTo>
                  <a:pt x="47658" y="1042089"/>
                </a:lnTo>
                <a:lnTo>
                  <a:pt x="103232" y="1077493"/>
                </a:lnTo>
                <a:lnTo>
                  <a:pt x="164182" y="1088208"/>
                </a:lnTo>
                <a:lnTo>
                  <a:pt x="249877" y="1089739"/>
                </a:lnTo>
                <a:lnTo>
                  <a:pt x="4243493" y="1089739"/>
                </a:lnTo>
                <a:lnTo>
                  <a:pt x="4291840" y="1089548"/>
                </a:lnTo>
                <a:lnTo>
                  <a:pt x="4330169" y="1088208"/>
                </a:lnTo>
                <a:lnTo>
                  <a:pt x="4391258" y="1077493"/>
                </a:lnTo>
                <a:lnTo>
                  <a:pt x="4446833" y="1042089"/>
                </a:lnTo>
                <a:lnTo>
                  <a:pt x="4482240" y="986514"/>
                </a:lnTo>
                <a:lnTo>
                  <a:pt x="4492955" y="925424"/>
                </a:lnTo>
                <a:lnTo>
                  <a:pt x="4494477" y="840646"/>
                </a:lnTo>
                <a:lnTo>
                  <a:pt x="4494476" y="249877"/>
                </a:lnTo>
                <a:lnTo>
                  <a:pt x="4494289" y="202641"/>
                </a:lnTo>
                <a:lnTo>
                  <a:pt x="4492935" y="164175"/>
                </a:lnTo>
                <a:lnTo>
                  <a:pt x="4482240" y="103224"/>
                </a:lnTo>
                <a:lnTo>
                  <a:pt x="4446833" y="47649"/>
                </a:lnTo>
                <a:lnTo>
                  <a:pt x="4391258" y="12244"/>
                </a:lnTo>
                <a:lnTo>
                  <a:pt x="4330307" y="1530"/>
                </a:lnTo>
                <a:lnTo>
                  <a:pt x="424460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992139" y="6583957"/>
            <a:ext cx="291211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04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dirty="0" sz="3550" spc="-2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37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49804" y="8776024"/>
            <a:ext cx="4494477" cy="1089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49804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50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7" y="840645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93" y="1089739"/>
                </a:lnTo>
                <a:lnTo>
                  <a:pt x="4291834" y="1089548"/>
                </a:lnTo>
                <a:lnTo>
                  <a:pt x="4330160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54" y="925424"/>
                </a:lnTo>
                <a:lnTo>
                  <a:pt x="4494477" y="840645"/>
                </a:lnTo>
                <a:lnTo>
                  <a:pt x="4494476" y="249877"/>
                </a:lnTo>
                <a:lnTo>
                  <a:pt x="4494289" y="202641"/>
                </a:lnTo>
                <a:lnTo>
                  <a:pt x="4492933" y="164175"/>
                </a:lnTo>
                <a:lnTo>
                  <a:pt x="4482230" y="103224"/>
                </a:lnTo>
                <a:lnTo>
                  <a:pt x="4446822" y="47650"/>
                </a:lnTo>
                <a:lnTo>
                  <a:pt x="4391248" y="12244"/>
                </a:lnTo>
                <a:lnTo>
                  <a:pt x="4330298" y="1530"/>
                </a:lnTo>
                <a:lnTo>
                  <a:pt x="424460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986934" y="9023674"/>
            <a:ext cx="161036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65" b="1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r>
              <a:rPr dirty="0" sz="3550" spc="-2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37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16839" y="6331613"/>
            <a:ext cx="4494477" cy="1089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16839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1" y="191"/>
                </a:lnTo>
                <a:lnTo>
                  <a:pt x="164314" y="1530"/>
                </a:lnTo>
                <a:lnTo>
                  <a:pt x="103224" y="12244"/>
                </a:lnTo>
                <a:lnTo>
                  <a:pt x="47650" y="47649"/>
                </a:lnTo>
                <a:lnTo>
                  <a:pt x="12244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4" y="986514"/>
                </a:lnTo>
                <a:lnTo>
                  <a:pt x="47650" y="1042089"/>
                </a:lnTo>
                <a:lnTo>
                  <a:pt x="103224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2" y="1077493"/>
                </a:lnTo>
                <a:lnTo>
                  <a:pt x="4446827" y="1042089"/>
                </a:lnTo>
                <a:lnTo>
                  <a:pt x="4482232" y="986514"/>
                </a:lnTo>
                <a:lnTo>
                  <a:pt x="4492951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2" y="103224"/>
                </a:lnTo>
                <a:lnTo>
                  <a:pt x="4446827" y="47649"/>
                </a:lnTo>
                <a:lnTo>
                  <a:pt x="4391252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06013" y="6583957"/>
            <a:ext cx="2911475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29" b="1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dirty="0" sz="35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27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3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28088" y="8776024"/>
            <a:ext cx="4494476" cy="10897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28088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7" y="0"/>
                </a:lnTo>
                <a:lnTo>
                  <a:pt x="202641" y="191"/>
                </a:lnTo>
                <a:lnTo>
                  <a:pt x="164313" y="1530"/>
                </a:lnTo>
                <a:lnTo>
                  <a:pt x="103224" y="12244"/>
                </a:lnTo>
                <a:lnTo>
                  <a:pt x="47649" y="47650"/>
                </a:lnTo>
                <a:lnTo>
                  <a:pt x="12244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4" y="986514"/>
                </a:lnTo>
                <a:lnTo>
                  <a:pt x="47649" y="1042089"/>
                </a:lnTo>
                <a:lnTo>
                  <a:pt x="103224" y="1077493"/>
                </a:lnTo>
                <a:lnTo>
                  <a:pt x="164175" y="1088208"/>
                </a:lnTo>
                <a:lnTo>
                  <a:pt x="249876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2" y="1088208"/>
                </a:lnTo>
                <a:lnTo>
                  <a:pt x="4391252" y="1077493"/>
                </a:lnTo>
                <a:lnTo>
                  <a:pt x="4446827" y="1042089"/>
                </a:lnTo>
                <a:lnTo>
                  <a:pt x="4482232" y="986514"/>
                </a:lnTo>
                <a:lnTo>
                  <a:pt x="4492951" y="925424"/>
                </a:lnTo>
                <a:lnTo>
                  <a:pt x="4494476" y="839862"/>
                </a:lnTo>
                <a:lnTo>
                  <a:pt x="4494472" y="249877"/>
                </a:lnTo>
                <a:lnTo>
                  <a:pt x="4494285" y="202641"/>
                </a:lnTo>
                <a:lnTo>
                  <a:pt x="4492930" y="164175"/>
                </a:lnTo>
                <a:lnTo>
                  <a:pt x="4482232" y="103224"/>
                </a:lnTo>
                <a:lnTo>
                  <a:pt x="4446827" y="47650"/>
                </a:lnTo>
                <a:lnTo>
                  <a:pt x="4391252" y="12244"/>
                </a:lnTo>
                <a:lnTo>
                  <a:pt x="4330301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798641" y="9023674"/>
            <a:ext cx="294513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35" b="1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endParaRPr sz="3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2879" y="1442793"/>
            <a:ext cx="4494476" cy="10897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72879" y="144279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7" y="0"/>
                </a:lnTo>
                <a:lnTo>
                  <a:pt x="202641" y="191"/>
                </a:lnTo>
                <a:lnTo>
                  <a:pt x="164313" y="1530"/>
                </a:lnTo>
                <a:lnTo>
                  <a:pt x="103224" y="12244"/>
                </a:lnTo>
                <a:lnTo>
                  <a:pt x="47649" y="47649"/>
                </a:lnTo>
                <a:lnTo>
                  <a:pt x="12244" y="103224"/>
                </a:lnTo>
                <a:lnTo>
                  <a:pt x="1525" y="164313"/>
                </a:lnTo>
                <a:lnTo>
                  <a:pt x="0" y="249876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4" y="986514"/>
                </a:lnTo>
                <a:lnTo>
                  <a:pt x="47649" y="1042088"/>
                </a:lnTo>
                <a:lnTo>
                  <a:pt x="103224" y="1077493"/>
                </a:lnTo>
                <a:lnTo>
                  <a:pt x="164175" y="1088207"/>
                </a:lnTo>
                <a:lnTo>
                  <a:pt x="249876" y="1089738"/>
                </a:lnTo>
                <a:lnTo>
                  <a:pt x="4243489" y="1089738"/>
                </a:lnTo>
                <a:lnTo>
                  <a:pt x="4291835" y="1089547"/>
                </a:lnTo>
                <a:lnTo>
                  <a:pt x="4330162" y="1088207"/>
                </a:lnTo>
                <a:lnTo>
                  <a:pt x="4391252" y="1077493"/>
                </a:lnTo>
                <a:lnTo>
                  <a:pt x="4446827" y="1042088"/>
                </a:lnTo>
                <a:lnTo>
                  <a:pt x="4482232" y="986514"/>
                </a:lnTo>
                <a:lnTo>
                  <a:pt x="4492951" y="925424"/>
                </a:lnTo>
                <a:lnTo>
                  <a:pt x="4494476" y="839862"/>
                </a:lnTo>
                <a:lnTo>
                  <a:pt x="4494472" y="249876"/>
                </a:lnTo>
                <a:lnTo>
                  <a:pt x="4494285" y="202641"/>
                </a:lnTo>
                <a:lnTo>
                  <a:pt x="4492930" y="164175"/>
                </a:lnTo>
                <a:lnTo>
                  <a:pt x="4482232" y="103224"/>
                </a:lnTo>
                <a:lnTo>
                  <a:pt x="4446827" y="47649"/>
                </a:lnTo>
                <a:lnTo>
                  <a:pt x="4391252" y="12244"/>
                </a:lnTo>
                <a:lnTo>
                  <a:pt x="4330301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018651" y="1694054"/>
            <a:ext cx="2611755" cy="5657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80" b="1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3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867859" y="7579059"/>
            <a:ext cx="601980" cy="1196975"/>
          </a:xfrm>
          <a:custGeom>
            <a:avLst/>
            <a:gdLst/>
            <a:ahLst/>
            <a:cxnLst/>
            <a:rect l="l" t="t" r="r" b="b"/>
            <a:pathLst>
              <a:path w="601980" h="1196975">
                <a:moveTo>
                  <a:pt x="0" y="1196964"/>
                </a:moveTo>
                <a:lnTo>
                  <a:pt x="11761" y="1144676"/>
                </a:lnTo>
                <a:lnTo>
                  <a:pt x="24365" y="1092958"/>
                </a:lnTo>
                <a:lnTo>
                  <a:pt x="37811" y="1041809"/>
                </a:lnTo>
                <a:lnTo>
                  <a:pt x="52100" y="991229"/>
                </a:lnTo>
                <a:lnTo>
                  <a:pt x="67230" y="941218"/>
                </a:lnTo>
                <a:lnTo>
                  <a:pt x="83203" y="891777"/>
                </a:lnTo>
                <a:lnTo>
                  <a:pt x="100018" y="842906"/>
                </a:lnTo>
                <a:lnTo>
                  <a:pt x="117675" y="794603"/>
                </a:lnTo>
                <a:lnTo>
                  <a:pt x="136174" y="746870"/>
                </a:lnTo>
                <a:lnTo>
                  <a:pt x="155515" y="699707"/>
                </a:lnTo>
                <a:lnTo>
                  <a:pt x="175699" y="653113"/>
                </a:lnTo>
                <a:lnTo>
                  <a:pt x="196725" y="607088"/>
                </a:lnTo>
                <a:lnTo>
                  <a:pt x="218593" y="561633"/>
                </a:lnTo>
                <a:lnTo>
                  <a:pt x="241303" y="516747"/>
                </a:lnTo>
                <a:lnTo>
                  <a:pt x="264855" y="472431"/>
                </a:lnTo>
                <a:lnTo>
                  <a:pt x="289250" y="428683"/>
                </a:lnTo>
                <a:lnTo>
                  <a:pt x="314487" y="385506"/>
                </a:lnTo>
                <a:lnTo>
                  <a:pt x="340566" y="342897"/>
                </a:lnTo>
                <a:lnTo>
                  <a:pt x="367487" y="300859"/>
                </a:lnTo>
                <a:lnTo>
                  <a:pt x="395250" y="259389"/>
                </a:lnTo>
                <a:lnTo>
                  <a:pt x="423855" y="218489"/>
                </a:lnTo>
                <a:lnTo>
                  <a:pt x="453303" y="178158"/>
                </a:lnTo>
                <a:lnTo>
                  <a:pt x="483593" y="138397"/>
                </a:lnTo>
                <a:lnTo>
                  <a:pt x="514725" y="99205"/>
                </a:lnTo>
                <a:lnTo>
                  <a:pt x="546699" y="60583"/>
                </a:lnTo>
                <a:lnTo>
                  <a:pt x="579516" y="22529"/>
                </a:lnTo>
                <a:lnTo>
                  <a:pt x="601406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357257" y="7421352"/>
            <a:ext cx="265430" cy="267970"/>
          </a:xfrm>
          <a:custGeom>
            <a:avLst/>
            <a:gdLst/>
            <a:ahLst/>
            <a:cxnLst/>
            <a:rect l="l" t="t" r="r" b="b"/>
            <a:pathLst>
              <a:path w="265430" h="267970">
                <a:moveTo>
                  <a:pt x="265237" y="0"/>
                </a:moveTo>
                <a:lnTo>
                  <a:pt x="0" y="92676"/>
                </a:lnTo>
                <a:lnTo>
                  <a:pt x="180235" y="267797"/>
                </a:lnTo>
                <a:lnTo>
                  <a:pt x="265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534227" y="5132392"/>
            <a:ext cx="632460" cy="1199515"/>
          </a:xfrm>
          <a:custGeom>
            <a:avLst/>
            <a:gdLst/>
            <a:ahLst/>
            <a:cxnLst/>
            <a:rect l="l" t="t" r="r" b="b"/>
            <a:pathLst>
              <a:path w="632459" h="1199514">
                <a:moveTo>
                  <a:pt x="0" y="1199220"/>
                </a:moveTo>
                <a:lnTo>
                  <a:pt x="12608" y="1148585"/>
                </a:lnTo>
                <a:lnTo>
                  <a:pt x="25985" y="1098491"/>
                </a:lnTo>
                <a:lnTo>
                  <a:pt x="40129" y="1048938"/>
                </a:lnTo>
                <a:lnTo>
                  <a:pt x="55042" y="999928"/>
                </a:lnTo>
                <a:lnTo>
                  <a:pt x="70723" y="951459"/>
                </a:lnTo>
                <a:lnTo>
                  <a:pt x="87171" y="903532"/>
                </a:lnTo>
                <a:lnTo>
                  <a:pt x="104388" y="856147"/>
                </a:lnTo>
                <a:lnTo>
                  <a:pt x="122373" y="809303"/>
                </a:lnTo>
                <a:lnTo>
                  <a:pt x="141126" y="763001"/>
                </a:lnTo>
                <a:lnTo>
                  <a:pt x="160647" y="717241"/>
                </a:lnTo>
                <a:lnTo>
                  <a:pt x="180935" y="672023"/>
                </a:lnTo>
                <a:lnTo>
                  <a:pt x="201992" y="627347"/>
                </a:lnTo>
                <a:lnTo>
                  <a:pt x="223817" y="583212"/>
                </a:lnTo>
                <a:lnTo>
                  <a:pt x="246410" y="539619"/>
                </a:lnTo>
                <a:lnTo>
                  <a:pt x="269771" y="496567"/>
                </a:lnTo>
                <a:lnTo>
                  <a:pt x="293900" y="454058"/>
                </a:lnTo>
                <a:lnTo>
                  <a:pt x="318797" y="412090"/>
                </a:lnTo>
                <a:lnTo>
                  <a:pt x="344462" y="370664"/>
                </a:lnTo>
                <a:lnTo>
                  <a:pt x="370895" y="329779"/>
                </a:lnTo>
                <a:lnTo>
                  <a:pt x="398095" y="289437"/>
                </a:lnTo>
                <a:lnTo>
                  <a:pt x="426064" y="249636"/>
                </a:lnTo>
                <a:lnTo>
                  <a:pt x="454802" y="210377"/>
                </a:lnTo>
                <a:lnTo>
                  <a:pt x="484307" y="171659"/>
                </a:lnTo>
                <a:lnTo>
                  <a:pt x="514580" y="133483"/>
                </a:lnTo>
                <a:lnTo>
                  <a:pt x="545621" y="95849"/>
                </a:lnTo>
                <a:lnTo>
                  <a:pt x="577430" y="58757"/>
                </a:lnTo>
                <a:lnTo>
                  <a:pt x="610007" y="22207"/>
                </a:lnTo>
                <a:lnTo>
                  <a:pt x="632224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055405" y="4976941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266567" y="0"/>
                </a:moveTo>
                <a:lnTo>
                  <a:pt x="0" y="88791"/>
                </a:lnTo>
                <a:lnTo>
                  <a:pt x="177659" y="266525"/>
                </a:lnTo>
                <a:lnTo>
                  <a:pt x="266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136263" y="2707621"/>
            <a:ext cx="375285" cy="1179830"/>
          </a:xfrm>
          <a:custGeom>
            <a:avLst/>
            <a:gdLst/>
            <a:ahLst/>
            <a:cxnLst/>
            <a:rect l="l" t="t" r="r" b="b"/>
            <a:pathLst>
              <a:path w="375284" h="1179829">
                <a:moveTo>
                  <a:pt x="0" y="1179581"/>
                </a:moveTo>
                <a:lnTo>
                  <a:pt x="2004" y="1125615"/>
                </a:lnTo>
                <a:lnTo>
                  <a:pt x="5123" y="1072159"/>
                </a:lnTo>
                <a:lnTo>
                  <a:pt x="9358" y="1019212"/>
                </a:lnTo>
                <a:lnTo>
                  <a:pt x="14707" y="966775"/>
                </a:lnTo>
                <a:lnTo>
                  <a:pt x="21173" y="914847"/>
                </a:lnTo>
                <a:lnTo>
                  <a:pt x="28753" y="863429"/>
                </a:lnTo>
                <a:lnTo>
                  <a:pt x="37448" y="812520"/>
                </a:lnTo>
                <a:lnTo>
                  <a:pt x="47259" y="762121"/>
                </a:lnTo>
                <a:lnTo>
                  <a:pt x="58185" y="712232"/>
                </a:lnTo>
                <a:lnTo>
                  <a:pt x="70227" y="662852"/>
                </a:lnTo>
                <a:lnTo>
                  <a:pt x="83383" y="613982"/>
                </a:lnTo>
                <a:lnTo>
                  <a:pt x="97655" y="565621"/>
                </a:lnTo>
                <a:lnTo>
                  <a:pt x="113042" y="517770"/>
                </a:lnTo>
                <a:lnTo>
                  <a:pt x="129544" y="470428"/>
                </a:lnTo>
                <a:lnTo>
                  <a:pt x="147161" y="423596"/>
                </a:lnTo>
                <a:lnTo>
                  <a:pt x="165894" y="377273"/>
                </a:lnTo>
                <a:lnTo>
                  <a:pt x="185742" y="331460"/>
                </a:lnTo>
                <a:lnTo>
                  <a:pt x="206705" y="286157"/>
                </a:lnTo>
                <a:lnTo>
                  <a:pt x="228784" y="241363"/>
                </a:lnTo>
                <a:lnTo>
                  <a:pt x="251977" y="197078"/>
                </a:lnTo>
                <a:lnTo>
                  <a:pt x="276286" y="153303"/>
                </a:lnTo>
                <a:lnTo>
                  <a:pt x="301710" y="110038"/>
                </a:lnTo>
                <a:lnTo>
                  <a:pt x="328250" y="67282"/>
                </a:lnTo>
                <a:lnTo>
                  <a:pt x="355904" y="25036"/>
                </a:lnTo>
                <a:lnTo>
                  <a:pt x="374925" y="0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392138" y="2532532"/>
            <a:ext cx="252095" cy="276225"/>
          </a:xfrm>
          <a:custGeom>
            <a:avLst/>
            <a:gdLst/>
            <a:ahLst/>
            <a:cxnLst/>
            <a:rect l="l" t="t" r="r" b="b"/>
            <a:pathLst>
              <a:path w="252094" h="276225">
                <a:moveTo>
                  <a:pt x="252076" y="0"/>
                </a:moveTo>
                <a:lnTo>
                  <a:pt x="0" y="124089"/>
                </a:lnTo>
                <a:lnTo>
                  <a:pt x="200098" y="276114"/>
                </a:lnTo>
                <a:lnTo>
                  <a:pt x="2520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40598" y="2532532"/>
            <a:ext cx="461009" cy="1135380"/>
          </a:xfrm>
          <a:custGeom>
            <a:avLst/>
            <a:gdLst/>
            <a:ahLst/>
            <a:cxnLst/>
            <a:rect l="l" t="t" r="r" b="b"/>
            <a:pathLst>
              <a:path w="461010" h="1135379">
                <a:moveTo>
                  <a:pt x="0" y="0"/>
                </a:moveTo>
                <a:lnTo>
                  <a:pt x="32368" y="40369"/>
                </a:lnTo>
                <a:lnTo>
                  <a:pt x="63585" y="81228"/>
                </a:lnTo>
                <a:lnTo>
                  <a:pt x="93652" y="122574"/>
                </a:lnTo>
                <a:lnTo>
                  <a:pt x="122567" y="164409"/>
                </a:lnTo>
                <a:lnTo>
                  <a:pt x="150332" y="206732"/>
                </a:lnTo>
                <a:lnTo>
                  <a:pt x="176945" y="249544"/>
                </a:lnTo>
                <a:lnTo>
                  <a:pt x="202407" y="292844"/>
                </a:lnTo>
                <a:lnTo>
                  <a:pt x="226719" y="336633"/>
                </a:lnTo>
                <a:lnTo>
                  <a:pt x="249879" y="380910"/>
                </a:lnTo>
                <a:lnTo>
                  <a:pt x="271888" y="425675"/>
                </a:lnTo>
                <a:lnTo>
                  <a:pt x="292746" y="470928"/>
                </a:lnTo>
                <a:lnTo>
                  <a:pt x="312454" y="516670"/>
                </a:lnTo>
                <a:lnTo>
                  <a:pt x="331010" y="562901"/>
                </a:lnTo>
                <a:lnTo>
                  <a:pt x="348415" y="609619"/>
                </a:lnTo>
                <a:lnTo>
                  <a:pt x="364669" y="656827"/>
                </a:lnTo>
                <a:lnTo>
                  <a:pt x="379772" y="704522"/>
                </a:lnTo>
                <a:lnTo>
                  <a:pt x="393724" y="752706"/>
                </a:lnTo>
                <a:lnTo>
                  <a:pt x="406526" y="801378"/>
                </a:lnTo>
                <a:lnTo>
                  <a:pt x="418176" y="850539"/>
                </a:lnTo>
                <a:lnTo>
                  <a:pt x="428675" y="900188"/>
                </a:lnTo>
                <a:lnTo>
                  <a:pt x="438023" y="950325"/>
                </a:lnTo>
                <a:lnTo>
                  <a:pt x="446220" y="1000951"/>
                </a:lnTo>
                <a:lnTo>
                  <a:pt x="453266" y="1052065"/>
                </a:lnTo>
                <a:lnTo>
                  <a:pt x="459161" y="1103667"/>
                </a:lnTo>
                <a:lnTo>
                  <a:pt x="460696" y="1135045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74259" y="3630060"/>
            <a:ext cx="251460" cy="257175"/>
          </a:xfrm>
          <a:custGeom>
            <a:avLst/>
            <a:gdLst/>
            <a:ahLst/>
            <a:cxnLst/>
            <a:rect l="l" t="t" r="r" b="b"/>
            <a:pathLst>
              <a:path w="251460" h="257175">
                <a:moveTo>
                  <a:pt x="251000" y="0"/>
                </a:moveTo>
                <a:lnTo>
                  <a:pt x="0" y="12284"/>
                </a:lnTo>
                <a:lnTo>
                  <a:pt x="137785" y="257142"/>
                </a:lnTo>
                <a:lnTo>
                  <a:pt x="251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34453" y="4976942"/>
            <a:ext cx="641985" cy="1139825"/>
          </a:xfrm>
          <a:custGeom>
            <a:avLst/>
            <a:gdLst/>
            <a:ahLst/>
            <a:cxnLst/>
            <a:rect l="l" t="t" r="r" b="b"/>
            <a:pathLst>
              <a:path w="641985" h="1139825">
                <a:moveTo>
                  <a:pt x="0" y="0"/>
                </a:moveTo>
                <a:lnTo>
                  <a:pt x="35502" y="35822"/>
                </a:lnTo>
                <a:lnTo>
                  <a:pt x="70118" y="72191"/>
                </a:lnTo>
                <a:lnTo>
                  <a:pt x="103850" y="109105"/>
                </a:lnTo>
                <a:lnTo>
                  <a:pt x="136696" y="146566"/>
                </a:lnTo>
                <a:lnTo>
                  <a:pt x="168656" y="184572"/>
                </a:lnTo>
                <a:lnTo>
                  <a:pt x="199732" y="223123"/>
                </a:lnTo>
                <a:lnTo>
                  <a:pt x="229921" y="262221"/>
                </a:lnTo>
                <a:lnTo>
                  <a:pt x="259226" y="301864"/>
                </a:lnTo>
                <a:lnTo>
                  <a:pt x="287645" y="342054"/>
                </a:lnTo>
                <a:lnTo>
                  <a:pt x="315178" y="382788"/>
                </a:lnTo>
                <a:lnTo>
                  <a:pt x="341826" y="424069"/>
                </a:lnTo>
                <a:lnTo>
                  <a:pt x="367589" y="465896"/>
                </a:lnTo>
                <a:lnTo>
                  <a:pt x="392466" y="508268"/>
                </a:lnTo>
                <a:lnTo>
                  <a:pt x="416458" y="551186"/>
                </a:lnTo>
                <a:lnTo>
                  <a:pt x="439565" y="594650"/>
                </a:lnTo>
                <a:lnTo>
                  <a:pt x="461786" y="638659"/>
                </a:lnTo>
                <a:lnTo>
                  <a:pt x="483122" y="683215"/>
                </a:lnTo>
                <a:lnTo>
                  <a:pt x="503572" y="728316"/>
                </a:lnTo>
                <a:lnTo>
                  <a:pt x="523137" y="773963"/>
                </a:lnTo>
                <a:lnTo>
                  <a:pt x="541817" y="820156"/>
                </a:lnTo>
                <a:lnTo>
                  <a:pt x="559611" y="866894"/>
                </a:lnTo>
                <a:lnTo>
                  <a:pt x="576520" y="914179"/>
                </a:lnTo>
                <a:lnTo>
                  <a:pt x="592543" y="962009"/>
                </a:lnTo>
                <a:lnTo>
                  <a:pt x="607681" y="1010385"/>
                </a:lnTo>
                <a:lnTo>
                  <a:pt x="621933" y="1059307"/>
                </a:lnTo>
                <a:lnTo>
                  <a:pt x="635300" y="1108774"/>
                </a:lnTo>
                <a:lnTo>
                  <a:pt x="641803" y="1139537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46825" y="6059759"/>
            <a:ext cx="246379" cy="272415"/>
          </a:xfrm>
          <a:custGeom>
            <a:avLst/>
            <a:gdLst/>
            <a:ahLst/>
            <a:cxnLst/>
            <a:rect l="l" t="t" r="r" b="b"/>
            <a:pathLst>
              <a:path w="246379" h="272414">
                <a:moveTo>
                  <a:pt x="245867" y="0"/>
                </a:moveTo>
                <a:lnTo>
                  <a:pt x="0" y="51973"/>
                </a:lnTo>
                <a:lnTo>
                  <a:pt x="174906" y="271854"/>
                </a:lnTo>
                <a:lnTo>
                  <a:pt x="245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08802" y="7421352"/>
            <a:ext cx="604520" cy="1138555"/>
          </a:xfrm>
          <a:custGeom>
            <a:avLst/>
            <a:gdLst/>
            <a:ahLst/>
            <a:cxnLst/>
            <a:rect l="l" t="t" r="r" b="b"/>
            <a:pathLst>
              <a:path w="604520" h="1138554">
                <a:moveTo>
                  <a:pt x="0" y="0"/>
                </a:moveTo>
                <a:lnTo>
                  <a:pt x="35705" y="37509"/>
                </a:lnTo>
                <a:lnTo>
                  <a:pt x="70432" y="75583"/>
                </a:lnTo>
                <a:lnTo>
                  <a:pt x="104180" y="114223"/>
                </a:lnTo>
                <a:lnTo>
                  <a:pt x="136949" y="153428"/>
                </a:lnTo>
                <a:lnTo>
                  <a:pt x="168739" y="193197"/>
                </a:lnTo>
                <a:lnTo>
                  <a:pt x="199550" y="233532"/>
                </a:lnTo>
                <a:lnTo>
                  <a:pt x="229382" y="274433"/>
                </a:lnTo>
                <a:lnTo>
                  <a:pt x="258235" y="315898"/>
                </a:lnTo>
                <a:lnTo>
                  <a:pt x="286110" y="357928"/>
                </a:lnTo>
                <a:lnTo>
                  <a:pt x="313006" y="400524"/>
                </a:lnTo>
                <a:lnTo>
                  <a:pt x="338922" y="443685"/>
                </a:lnTo>
                <a:lnTo>
                  <a:pt x="363860" y="487411"/>
                </a:lnTo>
                <a:lnTo>
                  <a:pt x="387819" y="531702"/>
                </a:lnTo>
                <a:lnTo>
                  <a:pt x="410799" y="576558"/>
                </a:lnTo>
                <a:lnTo>
                  <a:pt x="432801" y="621979"/>
                </a:lnTo>
                <a:lnTo>
                  <a:pt x="453823" y="667965"/>
                </a:lnTo>
                <a:lnTo>
                  <a:pt x="473867" y="714517"/>
                </a:lnTo>
                <a:lnTo>
                  <a:pt x="492931" y="761634"/>
                </a:lnTo>
                <a:lnTo>
                  <a:pt x="511017" y="809316"/>
                </a:lnTo>
                <a:lnTo>
                  <a:pt x="528124" y="857563"/>
                </a:lnTo>
                <a:lnTo>
                  <a:pt x="544252" y="906375"/>
                </a:lnTo>
                <a:lnTo>
                  <a:pt x="559401" y="955752"/>
                </a:lnTo>
                <a:lnTo>
                  <a:pt x="573571" y="1005694"/>
                </a:lnTo>
                <a:lnTo>
                  <a:pt x="586762" y="1056202"/>
                </a:lnTo>
                <a:lnTo>
                  <a:pt x="598975" y="1107275"/>
                </a:lnTo>
                <a:lnTo>
                  <a:pt x="604510" y="1138218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084093" y="8506523"/>
            <a:ext cx="247650" cy="269875"/>
          </a:xfrm>
          <a:custGeom>
            <a:avLst/>
            <a:gdLst/>
            <a:ahLst/>
            <a:cxnLst/>
            <a:rect l="l" t="t" r="r" b="b"/>
            <a:pathLst>
              <a:path w="247650" h="269875">
                <a:moveTo>
                  <a:pt x="247374" y="0"/>
                </a:moveTo>
                <a:lnTo>
                  <a:pt x="0" y="44254"/>
                </a:lnTo>
                <a:lnTo>
                  <a:pt x="167941" y="269500"/>
                </a:lnTo>
                <a:lnTo>
                  <a:pt x="247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111108" y="6432256"/>
            <a:ext cx="4091940" cy="100965"/>
          </a:xfrm>
          <a:custGeom>
            <a:avLst/>
            <a:gdLst/>
            <a:ahLst/>
            <a:cxnLst/>
            <a:rect l="l" t="t" r="r" b="b"/>
            <a:pathLst>
              <a:path w="4091940" h="100965">
                <a:moveTo>
                  <a:pt x="0" y="100875"/>
                </a:moveTo>
                <a:lnTo>
                  <a:pt x="50512" y="95955"/>
                </a:lnTo>
                <a:lnTo>
                  <a:pt x="101025" y="91157"/>
                </a:lnTo>
                <a:lnTo>
                  <a:pt x="151538" y="86482"/>
                </a:lnTo>
                <a:lnTo>
                  <a:pt x="202051" y="81930"/>
                </a:lnTo>
                <a:lnTo>
                  <a:pt x="252564" y="77502"/>
                </a:lnTo>
                <a:lnTo>
                  <a:pt x="303077" y="73196"/>
                </a:lnTo>
                <a:lnTo>
                  <a:pt x="353590" y="69013"/>
                </a:lnTo>
                <a:lnTo>
                  <a:pt x="404103" y="64954"/>
                </a:lnTo>
                <a:lnTo>
                  <a:pt x="454616" y="61017"/>
                </a:lnTo>
                <a:lnTo>
                  <a:pt x="505129" y="57204"/>
                </a:lnTo>
                <a:lnTo>
                  <a:pt x="555641" y="53513"/>
                </a:lnTo>
                <a:lnTo>
                  <a:pt x="606154" y="49945"/>
                </a:lnTo>
                <a:lnTo>
                  <a:pt x="656667" y="46501"/>
                </a:lnTo>
                <a:lnTo>
                  <a:pt x="707180" y="43179"/>
                </a:lnTo>
                <a:lnTo>
                  <a:pt x="757693" y="39981"/>
                </a:lnTo>
                <a:lnTo>
                  <a:pt x="808206" y="36905"/>
                </a:lnTo>
                <a:lnTo>
                  <a:pt x="858719" y="33953"/>
                </a:lnTo>
                <a:lnTo>
                  <a:pt x="909232" y="31123"/>
                </a:lnTo>
                <a:lnTo>
                  <a:pt x="959745" y="28417"/>
                </a:lnTo>
                <a:lnTo>
                  <a:pt x="1010258" y="25834"/>
                </a:lnTo>
                <a:lnTo>
                  <a:pt x="1060771" y="23373"/>
                </a:lnTo>
                <a:lnTo>
                  <a:pt x="1111283" y="21036"/>
                </a:lnTo>
                <a:lnTo>
                  <a:pt x="1161796" y="18822"/>
                </a:lnTo>
                <a:lnTo>
                  <a:pt x="1212309" y="16730"/>
                </a:lnTo>
                <a:lnTo>
                  <a:pt x="1262822" y="14762"/>
                </a:lnTo>
                <a:lnTo>
                  <a:pt x="1313335" y="12917"/>
                </a:lnTo>
                <a:lnTo>
                  <a:pt x="1363848" y="11194"/>
                </a:lnTo>
                <a:lnTo>
                  <a:pt x="1414361" y="9595"/>
                </a:lnTo>
                <a:lnTo>
                  <a:pt x="1464874" y="8119"/>
                </a:lnTo>
                <a:lnTo>
                  <a:pt x="1515387" y="6766"/>
                </a:lnTo>
                <a:lnTo>
                  <a:pt x="1565900" y="5535"/>
                </a:lnTo>
                <a:lnTo>
                  <a:pt x="1616413" y="4428"/>
                </a:lnTo>
                <a:lnTo>
                  <a:pt x="1666925" y="3444"/>
                </a:lnTo>
                <a:lnTo>
                  <a:pt x="1717438" y="2583"/>
                </a:lnTo>
                <a:lnTo>
                  <a:pt x="1767951" y="1845"/>
                </a:lnTo>
                <a:lnTo>
                  <a:pt x="1818464" y="1230"/>
                </a:lnTo>
                <a:lnTo>
                  <a:pt x="1868977" y="738"/>
                </a:lnTo>
                <a:lnTo>
                  <a:pt x="1919490" y="369"/>
                </a:lnTo>
                <a:lnTo>
                  <a:pt x="1970003" y="123"/>
                </a:lnTo>
                <a:lnTo>
                  <a:pt x="2020516" y="0"/>
                </a:lnTo>
                <a:lnTo>
                  <a:pt x="2071029" y="0"/>
                </a:lnTo>
                <a:lnTo>
                  <a:pt x="2121542" y="123"/>
                </a:lnTo>
                <a:lnTo>
                  <a:pt x="2172054" y="369"/>
                </a:lnTo>
                <a:lnTo>
                  <a:pt x="2222567" y="738"/>
                </a:lnTo>
                <a:lnTo>
                  <a:pt x="2273080" y="1230"/>
                </a:lnTo>
                <a:lnTo>
                  <a:pt x="2323593" y="1845"/>
                </a:lnTo>
                <a:lnTo>
                  <a:pt x="2374106" y="2583"/>
                </a:lnTo>
                <a:lnTo>
                  <a:pt x="2424619" y="3444"/>
                </a:lnTo>
                <a:lnTo>
                  <a:pt x="2475132" y="4428"/>
                </a:lnTo>
                <a:lnTo>
                  <a:pt x="2525645" y="5535"/>
                </a:lnTo>
                <a:lnTo>
                  <a:pt x="2576158" y="6765"/>
                </a:lnTo>
                <a:lnTo>
                  <a:pt x="2626670" y="8119"/>
                </a:lnTo>
                <a:lnTo>
                  <a:pt x="2677183" y="9595"/>
                </a:lnTo>
                <a:lnTo>
                  <a:pt x="2727696" y="11194"/>
                </a:lnTo>
                <a:lnTo>
                  <a:pt x="2778209" y="12916"/>
                </a:lnTo>
                <a:lnTo>
                  <a:pt x="2828722" y="14762"/>
                </a:lnTo>
                <a:lnTo>
                  <a:pt x="2879235" y="16730"/>
                </a:lnTo>
                <a:lnTo>
                  <a:pt x="2929748" y="18821"/>
                </a:lnTo>
                <a:lnTo>
                  <a:pt x="2980261" y="21036"/>
                </a:lnTo>
                <a:lnTo>
                  <a:pt x="3030774" y="23373"/>
                </a:lnTo>
                <a:lnTo>
                  <a:pt x="3081286" y="25833"/>
                </a:lnTo>
                <a:lnTo>
                  <a:pt x="3131799" y="28417"/>
                </a:lnTo>
                <a:lnTo>
                  <a:pt x="3182312" y="31123"/>
                </a:lnTo>
                <a:lnTo>
                  <a:pt x="3232825" y="33953"/>
                </a:lnTo>
                <a:lnTo>
                  <a:pt x="3283338" y="36905"/>
                </a:lnTo>
                <a:lnTo>
                  <a:pt x="3333851" y="39980"/>
                </a:lnTo>
                <a:lnTo>
                  <a:pt x="3384364" y="43179"/>
                </a:lnTo>
                <a:lnTo>
                  <a:pt x="3434877" y="46500"/>
                </a:lnTo>
                <a:lnTo>
                  <a:pt x="3485390" y="49945"/>
                </a:lnTo>
                <a:lnTo>
                  <a:pt x="3535902" y="53512"/>
                </a:lnTo>
                <a:lnTo>
                  <a:pt x="3586415" y="57203"/>
                </a:lnTo>
                <a:lnTo>
                  <a:pt x="3636928" y="61017"/>
                </a:lnTo>
                <a:lnTo>
                  <a:pt x="3687441" y="64953"/>
                </a:lnTo>
                <a:lnTo>
                  <a:pt x="3737954" y="69013"/>
                </a:lnTo>
                <a:lnTo>
                  <a:pt x="3788467" y="73195"/>
                </a:lnTo>
                <a:lnTo>
                  <a:pt x="3838980" y="77501"/>
                </a:lnTo>
                <a:lnTo>
                  <a:pt x="3889493" y="81930"/>
                </a:lnTo>
                <a:lnTo>
                  <a:pt x="3940005" y="86481"/>
                </a:lnTo>
                <a:lnTo>
                  <a:pt x="3990518" y="91156"/>
                </a:lnTo>
                <a:lnTo>
                  <a:pt x="4041031" y="95954"/>
                </a:lnTo>
                <a:lnTo>
                  <a:pt x="4091544" y="100875"/>
                </a:lnTo>
              </a:path>
            </a:pathLst>
          </a:custGeom>
          <a:ln w="31412">
            <a:solidFill>
              <a:srgbClr val="DDEFF7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514079" y="8876687"/>
            <a:ext cx="1044575" cy="15875"/>
          </a:xfrm>
          <a:custGeom>
            <a:avLst/>
            <a:gdLst/>
            <a:ahLst/>
            <a:cxnLst/>
            <a:rect l="l" t="t" r="r" b="b"/>
            <a:pathLst>
              <a:path w="1044575" h="15875">
                <a:moveTo>
                  <a:pt x="0" y="15851"/>
                </a:moveTo>
                <a:lnTo>
                  <a:pt x="49724" y="12969"/>
                </a:lnTo>
                <a:lnTo>
                  <a:pt x="99448" y="10375"/>
                </a:lnTo>
                <a:lnTo>
                  <a:pt x="149172" y="8069"/>
                </a:lnTo>
                <a:lnTo>
                  <a:pt x="198896" y="6052"/>
                </a:lnTo>
                <a:lnTo>
                  <a:pt x="248621" y="4323"/>
                </a:lnTo>
                <a:lnTo>
                  <a:pt x="298345" y="2882"/>
                </a:lnTo>
                <a:lnTo>
                  <a:pt x="348069" y="1729"/>
                </a:lnTo>
                <a:lnTo>
                  <a:pt x="397793" y="864"/>
                </a:lnTo>
                <a:lnTo>
                  <a:pt x="447518" y="288"/>
                </a:lnTo>
                <a:lnTo>
                  <a:pt x="497242" y="0"/>
                </a:lnTo>
                <a:lnTo>
                  <a:pt x="546966" y="0"/>
                </a:lnTo>
                <a:lnTo>
                  <a:pt x="596690" y="288"/>
                </a:lnTo>
                <a:lnTo>
                  <a:pt x="646415" y="864"/>
                </a:lnTo>
                <a:lnTo>
                  <a:pt x="696139" y="1729"/>
                </a:lnTo>
                <a:lnTo>
                  <a:pt x="745863" y="2882"/>
                </a:lnTo>
                <a:lnTo>
                  <a:pt x="795587" y="4323"/>
                </a:lnTo>
                <a:lnTo>
                  <a:pt x="845312" y="6052"/>
                </a:lnTo>
                <a:lnTo>
                  <a:pt x="895036" y="8069"/>
                </a:lnTo>
                <a:lnTo>
                  <a:pt x="944760" y="10375"/>
                </a:lnTo>
                <a:lnTo>
                  <a:pt x="994484" y="12969"/>
                </a:lnTo>
                <a:lnTo>
                  <a:pt x="1044209" y="15851"/>
                </a:lnTo>
              </a:path>
            </a:pathLst>
          </a:custGeom>
          <a:ln w="31412">
            <a:solidFill>
              <a:srgbClr val="DDEFF7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91499" y="3987831"/>
            <a:ext cx="12726670" cy="444500"/>
          </a:xfrm>
          <a:custGeom>
            <a:avLst/>
            <a:gdLst/>
            <a:ahLst/>
            <a:cxnLst/>
            <a:rect l="l" t="t" r="r" b="b"/>
            <a:pathLst>
              <a:path w="12726669" h="444500">
                <a:moveTo>
                  <a:pt x="0" y="444242"/>
                </a:moveTo>
                <a:lnTo>
                  <a:pt x="63632" y="435401"/>
                </a:lnTo>
                <a:lnTo>
                  <a:pt x="127265" y="426650"/>
                </a:lnTo>
                <a:lnTo>
                  <a:pt x="190897" y="417987"/>
                </a:lnTo>
                <a:lnTo>
                  <a:pt x="254530" y="409413"/>
                </a:lnTo>
                <a:lnTo>
                  <a:pt x="318162" y="400928"/>
                </a:lnTo>
                <a:lnTo>
                  <a:pt x="381795" y="392532"/>
                </a:lnTo>
                <a:lnTo>
                  <a:pt x="445427" y="384224"/>
                </a:lnTo>
                <a:lnTo>
                  <a:pt x="509060" y="376006"/>
                </a:lnTo>
                <a:lnTo>
                  <a:pt x="572692" y="367876"/>
                </a:lnTo>
                <a:lnTo>
                  <a:pt x="636325" y="359836"/>
                </a:lnTo>
                <a:lnTo>
                  <a:pt x="699958" y="351884"/>
                </a:lnTo>
                <a:lnTo>
                  <a:pt x="763590" y="344021"/>
                </a:lnTo>
                <a:lnTo>
                  <a:pt x="827223" y="336246"/>
                </a:lnTo>
                <a:lnTo>
                  <a:pt x="890855" y="328561"/>
                </a:lnTo>
                <a:lnTo>
                  <a:pt x="954488" y="320964"/>
                </a:lnTo>
                <a:lnTo>
                  <a:pt x="1018120" y="313457"/>
                </a:lnTo>
                <a:lnTo>
                  <a:pt x="1081753" y="306038"/>
                </a:lnTo>
                <a:lnTo>
                  <a:pt x="1145385" y="298708"/>
                </a:lnTo>
                <a:lnTo>
                  <a:pt x="1209018" y="291467"/>
                </a:lnTo>
                <a:lnTo>
                  <a:pt x="1272651" y="284314"/>
                </a:lnTo>
                <a:lnTo>
                  <a:pt x="1336283" y="277251"/>
                </a:lnTo>
                <a:lnTo>
                  <a:pt x="1399916" y="270276"/>
                </a:lnTo>
                <a:lnTo>
                  <a:pt x="1463548" y="263391"/>
                </a:lnTo>
                <a:lnTo>
                  <a:pt x="1527181" y="256594"/>
                </a:lnTo>
                <a:lnTo>
                  <a:pt x="1590813" y="249886"/>
                </a:lnTo>
                <a:lnTo>
                  <a:pt x="1654446" y="243266"/>
                </a:lnTo>
                <a:lnTo>
                  <a:pt x="1718078" y="236736"/>
                </a:lnTo>
                <a:lnTo>
                  <a:pt x="1781711" y="230295"/>
                </a:lnTo>
                <a:lnTo>
                  <a:pt x="1845344" y="223942"/>
                </a:lnTo>
                <a:lnTo>
                  <a:pt x="1908976" y="217678"/>
                </a:lnTo>
                <a:lnTo>
                  <a:pt x="1972609" y="211503"/>
                </a:lnTo>
                <a:lnTo>
                  <a:pt x="2036241" y="205417"/>
                </a:lnTo>
                <a:lnTo>
                  <a:pt x="2099874" y="199420"/>
                </a:lnTo>
                <a:lnTo>
                  <a:pt x="2163506" y="193511"/>
                </a:lnTo>
                <a:lnTo>
                  <a:pt x="2227139" y="187692"/>
                </a:lnTo>
                <a:lnTo>
                  <a:pt x="2290771" y="181961"/>
                </a:lnTo>
                <a:lnTo>
                  <a:pt x="2354404" y="176319"/>
                </a:lnTo>
                <a:lnTo>
                  <a:pt x="2418036" y="170766"/>
                </a:lnTo>
                <a:lnTo>
                  <a:pt x="2481669" y="165302"/>
                </a:lnTo>
                <a:lnTo>
                  <a:pt x="2545302" y="159927"/>
                </a:lnTo>
                <a:lnTo>
                  <a:pt x="2608934" y="154640"/>
                </a:lnTo>
                <a:lnTo>
                  <a:pt x="2672567" y="149443"/>
                </a:lnTo>
                <a:lnTo>
                  <a:pt x="2736199" y="144334"/>
                </a:lnTo>
                <a:lnTo>
                  <a:pt x="2799832" y="139314"/>
                </a:lnTo>
                <a:lnTo>
                  <a:pt x="2863464" y="134383"/>
                </a:lnTo>
                <a:lnTo>
                  <a:pt x="2927097" y="129540"/>
                </a:lnTo>
                <a:lnTo>
                  <a:pt x="2990729" y="124787"/>
                </a:lnTo>
                <a:lnTo>
                  <a:pt x="3054362" y="120123"/>
                </a:lnTo>
                <a:lnTo>
                  <a:pt x="3117995" y="115547"/>
                </a:lnTo>
                <a:lnTo>
                  <a:pt x="3181627" y="111060"/>
                </a:lnTo>
                <a:lnTo>
                  <a:pt x="3245260" y="106662"/>
                </a:lnTo>
                <a:lnTo>
                  <a:pt x="3308892" y="102353"/>
                </a:lnTo>
                <a:lnTo>
                  <a:pt x="3372525" y="98133"/>
                </a:lnTo>
                <a:lnTo>
                  <a:pt x="3436157" y="94001"/>
                </a:lnTo>
                <a:lnTo>
                  <a:pt x="3499790" y="89959"/>
                </a:lnTo>
                <a:lnTo>
                  <a:pt x="3563422" y="86005"/>
                </a:lnTo>
                <a:lnTo>
                  <a:pt x="3627055" y="82140"/>
                </a:lnTo>
                <a:lnTo>
                  <a:pt x="3690688" y="78364"/>
                </a:lnTo>
                <a:lnTo>
                  <a:pt x="3754320" y="74677"/>
                </a:lnTo>
                <a:lnTo>
                  <a:pt x="3817953" y="71078"/>
                </a:lnTo>
                <a:lnTo>
                  <a:pt x="3881585" y="67569"/>
                </a:lnTo>
                <a:lnTo>
                  <a:pt x="3945218" y="64148"/>
                </a:lnTo>
                <a:lnTo>
                  <a:pt x="4008850" y="60816"/>
                </a:lnTo>
                <a:lnTo>
                  <a:pt x="4072483" y="57573"/>
                </a:lnTo>
                <a:lnTo>
                  <a:pt x="4136115" y="54419"/>
                </a:lnTo>
                <a:lnTo>
                  <a:pt x="4199748" y="51354"/>
                </a:lnTo>
                <a:lnTo>
                  <a:pt x="4263381" y="48377"/>
                </a:lnTo>
                <a:lnTo>
                  <a:pt x="4327013" y="45490"/>
                </a:lnTo>
                <a:lnTo>
                  <a:pt x="4390646" y="42691"/>
                </a:lnTo>
                <a:lnTo>
                  <a:pt x="4454278" y="39981"/>
                </a:lnTo>
                <a:lnTo>
                  <a:pt x="4517911" y="37360"/>
                </a:lnTo>
                <a:lnTo>
                  <a:pt x="4581543" y="34828"/>
                </a:lnTo>
                <a:lnTo>
                  <a:pt x="4645176" y="32385"/>
                </a:lnTo>
                <a:lnTo>
                  <a:pt x="4708808" y="30030"/>
                </a:lnTo>
                <a:lnTo>
                  <a:pt x="4772441" y="27765"/>
                </a:lnTo>
                <a:lnTo>
                  <a:pt x="4836073" y="25588"/>
                </a:lnTo>
                <a:lnTo>
                  <a:pt x="4899706" y="23500"/>
                </a:lnTo>
                <a:lnTo>
                  <a:pt x="4963339" y="21501"/>
                </a:lnTo>
                <a:lnTo>
                  <a:pt x="5026971" y="19591"/>
                </a:lnTo>
                <a:lnTo>
                  <a:pt x="5090604" y="17769"/>
                </a:lnTo>
                <a:lnTo>
                  <a:pt x="5154236" y="16037"/>
                </a:lnTo>
                <a:lnTo>
                  <a:pt x="5217869" y="14393"/>
                </a:lnTo>
                <a:lnTo>
                  <a:pt x="5281501" y="12838"/>
                </a:lnTo>
                <a:lnTo>
                  <a:pt x="5345134" y="11372"/>
                </a:lnTo>
                <a:lnTo>
                  <a:pt x="5408766" y="9995"/>
                </a:lnTo>
                <a:lnTo>
                  <a:pt x="5472399" y="8707"/>
                </a:lnTo>
                <a:lnTo>
                  <a:pt x="5536032" y="7507"/>
                </a:lnTo>
                <a:lnTo>
                  <a:pt x="5599664" y="6397"/>
                </a:lnTo>
                <a:lnTo>
                  <a:pt x="5663297" y="5375"/>
                </a:lnTo>
                <a:lnTo>
                  <a:pt x="5726929" y="4442"/>
                </a:lnTo>
                <a:lnTo>
                  <a:pt x="5790562" y="3598"/>
                </a:lnTo>
                <a:lnTo>
                  <a:pt x="5854194" y="2843"/>
                </a:lnTo>
                <a:lnTo>
                  <a:pt x="5917827" y="2176"/>
                </a:lnTo>
                <a:lnTo>
                  <a:pt x="5981459" y="1599"/>
                </a:lnTo>
                <a:lnTo>
                  <a:pt x="6045092" y="1110"/>
                </a:lnTo>
                <a:lnTo>
                  <a:pt x="6108725" y="710"/>
                </a:lnTo>
                <a:lnTo>
                  <a:pt x="6172357" y="399"/>
                </a:lnTo>
                <a:lnTo>
                  <a:pt x="6235990" y="177"/>
                </a:lnTo>
                <a:lnTo>
                  <a:pt x="6299622" y="44"/>
                </a:lnTo>
                <a:lnTo>
                  <a:pt x="6363255" y="0"/>
                </a:lnTo>
                <a:lnTo>
                  <a:pt x="6426887" y="44"/>
                </a:lnTo>
                <a:lnTo>
                  <a:pt x="6490520" y="177"/>
                </a:lnTo>
                <a:lnTo>
                  <a:pt x="6554153" y="399"/>
                </a:lnTo>
                <a:lnTo>
                  <a:pt x="6617785" y="710"/>
                </a:lnTo>
                <a:lnTo>
                  <a:pt x="6681418" y="1110"/>
                </a:lnTo>
                <a:lnTo>
                  <a:pt x="6745050" y="1599"/>
                </a:lnTo>
                <a:lnTo>
                  <a:pt x="6808683" y="2176"/>
                </a:lnTo>
                <a:lnTo>
                  <a:pt x="6872315" y="2843"/>
                </a:lnTo>
                <a:lnTo>
                  <a:pt x="6935948" y="3598"/>
                </a:lnTo>
                <a:lnTo>
                  <a:pt x="6999580" y="4442"/>
                </a:lnTo>
                <a:lnTo>
                  <a:pt x="7063213" y="5375"/>
                </a:lnTo>
                <a:lnTo>
                  <a:pt x="7126846" y="6397"/>
                </a:lnTo>
                <a:lnTo>
                  <a:pt x="7190478" y="7507"/>
                </a:lnTo>
                <a:lnTo>
                  <a:pt x="7254111" y="8707"/>
                </a:lnTo>
                <a:lnTo>
                  <a:pt x="7317743" y="9995"/>
                </a:lnTo>
                <a:lnTo>
                  <a:pt x="7381376" y="11372"/>
                </a:lnTo>
                <a:lnTo>
                  <a:pt x="7445008" y="12838"/>
                </a:lnTo>
                <a:lnTo>
                  <a:pt x="7508641" y="14393"/>
                </a:lnTo>
                <a:lnTo>
                  <a:pt x="7572273" y="16037"/>
                </a:lnTo>
                <a:lnTo>
                  <a:pt x="7635906" y="17769"/>
                </a:lnTo>
                <a:lnTo>
                  <a:pt x="7699539" y="19591"/>
                </a:lnTo>
                <a:lnTo>
                  <a:pt x="7763171" y="21501"/>
                </a:lnTo>
                <a:lnTo>
                  <a:pt x="7826804" y="23500"/>
                </a:lnTo>
                <a:lnTo>
                  <a:pt x="7890436" y="25588"/>
                </a:lnTo>
                <a:lnTo>
                  <a:pt x="7954069" y="27765"/>
                </a:lnTo>
                <a:lnTo>
                  <a:pt x="8017701" y="30030"/>
                </a:lnTo>
                <a:lnTo>
                  <a:pt x="8081334" y="32385"/>
                </a:lnTo>
                <a:lnTo>
                  <a:pt x="8144967" y="34828"/>
                </a:lnTo>
                <a:lnTo>
                  <a:pt x="8208599" y="37360"/>
                </a:lnTo>
                <a:lnTo>
                  <a:pt x="8272232" y="39981"/>
                </a:lnTo>
                <a:lnTo>
                  <a:pt x="8335864" y="42691"/>
                </a:lnTo>
                <a:lnTo>
                  <a:pt x="8399497" y="45490"/>
                </a:lnTo>
                <a:lnTo>
                  <a:pt x="8463129" y="48377"/>
                </a:lnTo>
                <a:lnTo>
                  <a:pt x="8526762" y="51354"/>
                </a:lnTo>
                <a:lnTo>
                  <a:pt x="8590395" y="54419"/>
                </a:lnTo>
                <a:lnTo>
                  <a:pt x="8654027" y="57573"/>
                </a:lnTo>
                <a:lnTo>
                  <a:pt x="8717660" y="60816"/>
                </a:lnTo>
                <a:lnTo>
                  <a:pt x="8781292" y="64148"/>
                </a:lnTo>
                <a:lnTo>
                  <a:pt x="8844925" y="67569"/>
                </a:lnTo>
                <a:lnTo>
                  <a:pt x="8908557" y="71078"/>
                </a:lnTo>
                <a:lnTo>
                  <a:pt x="8972190" y="74677"/>
                </a:lnTo>
                <a:lnTo>
                  <a:pt x="9035823" y="78364"/>
                </a:lnTo>
                <a:lnTo>
                  <a:pt x="9099455" y="82140"/>
                </a:lnTo>
                <a:lnTo>
                  <a:pt x="9163088" y="86005"/>
                </a:lnTo>
                <a:lnTo>
                  <a:pt x="9226720" y="89959"/>
                </a:lnTo>
                <a:lnTo>
                  <a:pt x="9290353" y="94001"/>
                </a:lnTo>
                <a:lnTo>
                  <a:pt x="9353985" y="98133"/>
                </a:lnTo>
                <a:lnTo>
                  <a:pt x="9417618" y="102353"/>
                </a:lnTo>
                <a:lnTo>
                  <a:pt x="9481251" y="106662"/>
                </a:lnTo>
                <a:lnTo>
                  <a:pt x="9544883" y="111060"/>
                </a:lnTo>
                <a:lnTo>
                  <a:pt x="9608516" y="115547"/>
                </a:lnTo>
                <a:lnTo>
                  <a:pt x="9672148" y="120123"/>
                </a:lnTo>
                <a:lnTo>
                  <a:pt x="9735781" y="124787"/>
                </a:lnTo>
                <a:lnTo>
                  <a:pt x="9799413" y="129540"/>
                </a:lnTo>
                <a:lnTo>
                  <a:pt x="9863046" y="134383"/>
                </a:lnTo>
                <a:lnTo>
                  <a:pt x="9926679" y="139314"/>
                </a:lnTo>
                <a:lnTo>
                  <a:pt x="9990311" y="144334"/>
                </a:lnTo>
                <a:lnTo>
                  <a:pt x="10053944" y="149443"/>
                </a:lnTo>
                <a:lnTo>
                  <a:pt x="10117576" y="154640"/>
                </a:lnTo>
                <a:lnTo>
                  <a:pt x="10181209" y="159927"/>
                </a:lnTo>
                <a:lnTo>
                  <a:pt x="10244841" y="165302"/>
                </a:lnTo>
                <a:lnTo>
                  <a:pt x="10308474" y="170766"/>
                </a:lnTo>
                <a:lnTo>
                  <a:pt x="10372107" y="176319"/>
                </a:lnTo>
                <a:lnTo>
                  <a:pt x="10435739" y="181961"/>
                </a:lnTo>
                <a:lnTo>
                  <a:pt x="10499372" y="187692"/>
                </a:lnTo>
                <a:lnTo>
                  <a:pt x="10563004" y="193511"/>
                </a:lnTo>
                <a:lnTo>
                  <a:pt x="10626637" y="199420"/>
                </a:lnTo>
                <a:lnTo>
                  <a:pt x="10690270" y="205417"/>
                </a:lnTo>
                <a:lnTo>
                  <a:pt x="10753902" y="211503"/>
                </a:lnTo>
                <a:lnTo>
                  <a:pt x="10817535" y="217678"/>
                </a:lnTo>
                <a:lnTo>
                  <a:pt x="10881167" y="223942"/>
                </a:lnTo>
                <a:lnTo>
                  <a:pt x="10944800" y="230295"/>
                </a:lnTo>
                <a:lnTo>
                  <a:pt x="11008432" y="236736"/>
                </a:lnTo>
                <a:lnTo>
                  <a:pt x="11072065" y="243266"/>
                </a:lnTo>
                <a:lnTo>
                  <a:pt x="11135698" y="249886"/>
                </a:lnTo>
                <a:lnTo>
                  <a:pt x="11199330" y="256594"/>
                </a:lnTo>
                <a:lnTo>
                  <a:pt x="11262963" y="263391"/>
                </a:lnTo>
                <a:lnTo>
                  <a:pt x="11326595" y="270276"/>
                </a:lnTo>
                <a:lnTo>
                  <a:pt x="11390228" y="277251"/>
                </a:lnTo>
                <a:lnTo>
                  <a:pt x="11453861" y="284314"/>
                </a:lnTo>
                <a:lnTo>
                  <a:pt x="11517493" y="291467"/>
                </a:lnTo>
                <a:lnTo>
                  <a:pt x="11581126" y="298708"/>
                </a:lnTo>
                <a:lnTo>
                  <a:pt x="11644758" y="306038"/>
                </a:lnTo>
                <a:lnTo>
                  <a:pt x="11708391" y="313457"/>
                </a:lnTo>
                <a:lnTo>
                  <a:pt x="11772024" y="320964"/>
                </a:lnTo>
                <a:lnTo>
                  <a:pt x="11835656" y="328561"/>
                </a:lnTo>
                <a:lnTo>
                  <a:pt x="11899289" y="336246"/>
                </a:lnTo>
                <a:lnTo>
                  <a:pt x="11962921" y="344021"/>
                </a:lnTo>
                <a:lnTo>
                  <a:pt x="12026554" y="351884"/>
                </a:lnTo>
                <a:lnTo>
                  <a:pt x="12090187" y="359836"/>
                </a:lnTo>
                <a:lnTo>
                  <a:pt x="12153819" y="367876"/>
                </a:lnTo>
                <a:lnTo>
                  <a:pt x="12217452" y="376006"/>
                </a:lnTo>
                <a:lnTo>
                  <a:pt x="12281084" y="384224"/>
                </a:lnTo>
                <a:lnTo>
                  <a:pt x="12344717" y="392532"/>
                </a:lnTo>
                <a:lnTo>
                  <a:pt x="12408350" y="400928"/>
                </a:lnTo>
                <a:lnTo>
                  <a:pt x="12471982" y="409413"/>
                </a:lnTo>
                <a:lnTo>
                  <a:pt x="12535615" y="417987"/>
                </a:lnTo>
                <a:lnTo>
                  <a:pt x="12599247" y="426650"/>
                </a:lnTo>
                <a:lnTo>
                  <a:pt x="12662880" y="435401"/>
                </a:lnTo>
                <a:lnTo>
                  <a:pt x="12726513" y="444242"/>
                </a:lnTo>
              </a:path>
            </a:pathLst>
          </a:custGeom>
          <a:ln w="31412">
            <a:solidFill>
              <a:srgbClr val="DDEFF7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67356" y="1543426"/>
            <a:ext cx="9476740" cy="204470"/>
          </a:xfrm>
          <a:custGeom>
            <a:avLst/>
            <a:gdLst/>
            <a:ahLst/>
            <a:cxnLst/>
            <a:rect l="l" t="t" r="r" b="b"/>
            <a:pathLst>
              <a:path w="9476740" h="204469">
                <a:moveTo>
                  <a:pt x="0" y="204380"/>
                </a:moveTo>
                <a:lnTo>
                  <a:pt x="50674" y="200032"/>
                </a:lnTo>
                <a:lnTo>
                  <a:pt x="101349" y="195730"/>
                </a:lnTo>
                <a:lnTo>
                  <a:pt x="152023" y="191475"/>
                </a:lnTo>
                <a:lnTo>
                  <a:pt x="202698" y="187267"/>
                </a:lnTo>
                <a:lnTo>
                  <a:pt x="253373" y="183105"/>
                </a:lnTo>
                <a:lnTo>
                  <a:pt x="304047" y="178990"/>
                </a:lnTo>
                <a:lnTo>
                  <a:pt x="354722" y="174922"/>
                </a:lnTo>
                <a:lnTo>
                  <a:pt x="405397" y="170901"/>
                </a:lnTo>
                <a:lnTo>
                  <a:pt x="456071" y="166927"/>
                </a:lnTo>
                <a:lnTo>
                  <a:pt x="506746" y="162999"/>
                </a:lnTo>
                <a:lnTo>
                  <a:pt x="557421" y="159118"/>
                </a:lnTo>
                <a:lnTo>
                  <a:pt x="608095" y="155284"/>
                </a:lnTo>
                <a:lnTo>
                  <a:pt x="658770" y="151497"/>
                </a:lnTo>
                <a:lnTo>
                  <a:pt x="709445" y="147756"/>
                </a:lnTo>
                <a:lnTo>
                  <a:pt x="760119" y="144062"/>
                </a:lnTo>
                <a:lnTo>
                  <a:pt x="810794" y="140415"/>
                </a:lnTo>
                <a:lnTo>
                  <a:pt x="861468" y="136814"/>
                </a:lnTo>
                <a:lnTo>
                  <a:pt x="912143" y="133261"/>
                </a:lnTo>
                <a:lnTo>
                  <a:pt x="962818" y="129754"/>
                </a:lnTo>
                <a:lnTo>
                  <a:pt x="1013492" y="126294"/>
                </a:lnTo>
                <a:lnTo>
                  <a:pt x="1064167" y="122880"/>
                </a:lnTo>
                <a:lnTo>
                  <a:pt x="1114842" y="119514"/>
                </a:lnTo>
                <a:lnTo>
                  <a:pt x="1165516" y="116194"/>
                </a:lnTo>
                <a:lnTo>
                  <a:pt x="1216191" y="112921"/>
                </a:lnTo>
                <a:lnTo>
                  <a:pt x="1266866" y="109695"/>
                </a:lnTo>
                <a:lnTo>
                  <a:pt x="1317540" y="106515"/>
                </a:lnTo>
                <a:lnTo>
                  <a:pt x="1368215" y="103382"/>
                </a:lnTo>
                <a:lnTo>
                  <a:pt x="1418890" y="100296"/>
                </a:lnTo>
                <a:lnTo>
                  <a:pt x="1469564" y="97257"/>
                </a:lnTo>
                <a:lnTo>
                  <a:pt x="1520239" y="94264"/>
                </a:lnTo>
                <a:lnTo>
                  <a:pt x="1570913" y="91319"/>
                </a:lnTo>
                <a:lnTo>
                  <a:pt x="1621588" y="88420"/>
                </a:lnTo>
                <a:lnTo>
                  <a:pt x="1672263" y="85567"/>
                </a:lnTo>
                <a:lnTo>
                  <a:pt x="1722937" y="82762"/>
                </a:lnTo>
                <a:lnTo>
                  <a:pt x="1773612" y="80003"/>
                </a:lnTo>
                <a:lnTo>
                  <a:pt x="1824287" y="77291"/>
                </a:lnTo>
                <a:lnTo>
                  <a:pt x="1874961" y="74626"/>
                </a:lnTo>
                <a:lnTo>
                  <a:pt x="1925636" y="72007"/>
                </a:lnTo>
                <a:lnTo>
                  <a:pt x="1976311" y="69436"/>
                </a:lnTo>
                <a:lnTo>
                  <a:pt x="2026985" y="66911"/>
                </a:lnTo>
                <a:lnTo>
                  <a:pt x="2077660" y="64433"/>
                </a:lnTo>
                <a:lnTo>
                  <a:pt x="2128335" y="62001"/>
                </a:lnTo>
                <a:lnTo>
                  <a:pt x="2179009" y="59616"/>
                </a:lnTo>
                <a:lnTo>
                  <a:pt x="2229684" y="57279"/>
                </a:lnTo>
                <a:lnTo>
                  <a:pt x="2280359" y="54987"/>
                </a:lnTo>
                <a:lnTo>
                  <a:pt x="2331033" y="52743"/>
                </a:lnTo>
                <a:lnTo>
                  <a:pt x="2381708" y="50545"/>
                </a:lnTo>
                <a:lnTo>
                  <a:pt x="2432382" y="48394"/>
                </a:lnTo>
                <a:lnTo>
                  <a:pt x="2483057" y="46290"/>
                </a:lnTo>
                <a:lnTo>
                  <a:pt x="2533732" y="44233"/>
                </a:lnTo>
                <a:lnTo>
                  <a:pt x="2584406" y="42222"/>
                </a:lnTo>
                <a:lnTo>
                  <a:pt x="2635081" y="40258"/>
                </a:lnTo>
                <a:lnTo>
                  <a:pt x="2685756" y="38341"/>
                </a:lnTo>
                <a:lnTo>
                  <a:pt x="2736430" y="36471"/>
                </a:lnTo>
                <a:lnTo>
                  <a:pt x="2787105" y="34647"/>
                </a:lnTo>
                <a:lnTo>
                  <a:pt x="2837780" y="32871"/>
                </a:lnTo>
                <a:lnTo>
                  <a:pt x="2888454" y="31141"/>
                </a:lnTo>
                <a:lnTo>
                  <a:pt x="2939129" y="29457"/>
                </a:lnTo>
                <a:lnTo>
                  <a:pt x="2989804" y="27821"/>
                </a:lnTo>
                <a:lnTo>
                  <a:pt x="3040478" y="26231"/>
                </a:lnTo>
                <a:lnTo>
                  <a:pt x="3091153" y="24688"/>
                </a:lnTo>
                <a:lnTo>
                  <a:pt x="3141827" y="23192"/>
                </a:lnTo>
                <a:lnTo>
                  <a:pt x="3192502" y="21742"/>
                </a:lnTo>
                <a:lnTo>
                  <a:pt x="3243177" y="20339"/>
                </a:lnTo>
                <a:lnTo>
                  <a:pt x="3293851" y="18983"/>
                </a:lnTo>
                <a:lnTo>
                  <a:pt x="3344526" y="17674"/>
                </a:lnTo>
                <a:lnTo>
                  <a:pt x="3395201" y="16412"/>
                </a:lnTo>
                <a:lnTo>
                  <a:pt x="3445875" y="15196"/>
                </a:lnTo>
                <a:lnTo>
                  <a:pt x="3496550" y="14027"/>
                </a:lnTo>
                <a:lnTo>
                  <a:pt x="3547225" y="12905"/>
                </a:lnTo>
                <a:lnTo>
                  <a:pt x="3597899" y="11829"/>
                </a:lnTo>
                <a:lnTo>
                  <a:pt x="3648574" y="10801"/>
                </a:lnTo>
                <a:lnTo>
                  <a:pt x="3699249" y="9819"/>
                </a:lnTo>
                <a:lnTo>
                  <a:pt x="3749923" y="8884"/>
                </a:lnTo>
                <a:lnTo>
                  <a:pt x="3800598" y="7995"/>
                </a:lnTo>
                <a:lnTo>
                  <a:pt x="3851273" y="7154"/>
                </a:lnTo>
                <a:lnTo>
                  <a:pt x="3901947" y="6359"/>
                </a:lnTo>
                <a:lnTo>
                  <a:pt x="3952622" y="5611"/>
                </a:lnTo>
                <a:lnTo>
                  <a:pt x="4003296" y="4909"/>
                </a:lnTo>
                <a:lnTo>
                  <a:pt x="4053971" y="4255"/>
                </a:lnTo>
                <a:lnTo>
                  <a:pt x="4104646" y="3647"/>
                </a:lnTo>
                <a:lnTo>
                  <a:pt x="4155320" y="3086"/>
                </a:lnTo>
                <a:lnTo>
                  <a:pt x="4205995" y="2571"/>
                </a:lnTo>
                <a:lnTo>
                  <a:pt x="4256670" y="2104"/>
                </a:lnTo>
                <a:lnTo>
                  <a:pt x="4307344" y="1683"/>
                </a:lnTo>
                <a:lnTo>
                  <a:pt x="4358019" y="1309"/>
                </a:lnTo>
                <a:lnTo>
                  <a:pt x="4408694" y="981"/>
                </a:lnTo>
                <a:lnTo>
                  <a:pt x="4459368" y="701"/>
                </a:lnTo>
                <a:lnTo>
                  <a:pt x="4510043" y="467"/>
                </a:lnTo>
                <a:lnTo>
                  <a:pt x="4560718" y="280"/>
                </a:lnTo>
                <a:lnTo>
                  <a:pt x="4611392" y="140"/>
                </a:lnTo>
                <a:lnTo>
                  <a:pt x="4662067" y="46"/>
                </a:lnTo>
                <a:lnTo>
                  <a:pt x="4712741" y="0"/>
                </a:lnTo>
                <a:lnTo>
                  <a:pt x="4763416" y="0"/>
                </a:lnTo>
                <a:lnTo>
                  <a:pt x="4814091" y="46"/>
                </a:lnTo>
                <a:lnTo>
                  <a:pt x="4864765" y="140"/>
                </a:lnTo>
                <a:lnTo>
                  <a:pt x="4915440" y="280"/>
                </a:lnTo>
                <a:lnTo>
                  <a:pt x="4966115" y="467"/>
                </a:lnTo>
                <a:lnTo>
                  <a:pt x="5016789" y="701"/>
                </a:lnTo>
                <a:lnTo>
                  <a:pt x="5067464" y="981"/>
                </a:lnTo>
                <a:lnTo>
                  <a:pt x="5118139" y="1309"/>
                </a:lnTo>
                <a:lnTo>
                  <a:pt x="5168813" y="1683"/>
                </a:lnTo>
                <a:lnTo>
                  <a:pt x="5219488" y="2104"/>
                </a:lnTo>
                <a:lnTo>
                  <a:pt x="5270163" y="2571"/>
                </a:lnTo>
                <a:lnTo>
                  <a:pt x="5320837" y="3086"/>
                </a:lnTo>
                <a:lnTo>
                  <a:pt x="5371512" y="3647"/>
                </a:lnTo>
                <a:lnTo>
                  <a:pt x="5422186" y="4254"/>
                </a:lnTo>
                <a:lnTo>
                  <a:pt x="5472861" y="4909"/>
                </a:lnTo>
                <a:lnTo>
                  <a:pt x="5523536" y="5610"/>
                </a:lnTo>
                <a:lnTo>
                  <a:pt x="5574210" y="6359"/>
                </a:lnTo>
                <a:lnTo>
                  <a:pt x="5624885" y="7153"/>
                </a:lnTo>
                <a:lnTo>
                  <a:pt x="5675560" y="7995"/>
                </a:lnTo>
                <a:lnTo>
                  <a:pt x="5726234" y="8884"/>
                </a:lnTo>
                <a:lnTo>
                  <a:pt x="5776909" y="9819"/>
                </a:lnTo>
                <a:lnTo>
                  <a:pt x="5827584" y="10801"/>
                </a:lnTo>
                <a:lnTo>
                  <a:pt x="5878258" y="11829"/>
                </a:lnTo>
                <a:lnTo>
                  <a:pt x="5928933" y="12905"/>
                </a:lnTo>
                <a:lnTo>
                  <a:pt x="5979608" y="14027"/>
                </a:lnTo>
                <a:lnTo>
                  <a:pt x="6030282" y="15196"/>
                </a:lnTo>
                <a:lnTo>
                  <a:pt x="6080957" y="16412"/>
                </a:lnTo>
                <a:lnTo>
                  <a:pt x="6131632" y="17674"/>
                </a:lnTo>
                <a:lnTo>
                  <a:pt x="6182306" y="18983"/>
                </a:lnTo>
                <a:lnTo>
                  <a:pt x="6232981" y="20339"/>
                </a:lnTo>
                <a:lnTo>
                  <a:pt x="6283655" y="21742"/>
                </a:lnTo>
                <a:lnTo>
                  <a:pt x="6334330" y="23192"/>
                </a:lnTo>
                <a:lnTo>
                  <a:pt x="6385005" y="24688"/>
                </a:lnTo>
                <a:lnTo>
                  <a:pt x="6435679" y="26231"/>
                </a:lnTo>
                <a:lnTo>
                  <a:pt x="6486354" y="27821"/>
                </a:lnTo>
                <a:lnTo>
                  <a:pt x="6537029" y="29457"/>
                </a:lnTo>
                <a:lnTo>
                  <a:pt x="6587703" y="31140"/>
                </a:lnTo>
                <a:lnTo>
                  <a:pt x="6638378" y="32870"/>
                </a:lnTo>
                <a:lnTo>
                  <a:pt x="6689053" y="34647"/>
                </a:lnTo>
                <a:lnTo>
                  <a:pt x="6739727" y="36471"/>
                </a:lnTo>
                <a:lnTo>
                  <a:pt x="6790402" y="38341"/>
                </a:lnTo>
                <a:lnTo>
                  <a:pt x="6841077" y="40258"/>
                </a:lnTo>
                <a:lnTo>
                  <a:pt x="6891751" y="42222"/>
                </a:lnTo>
                <a:lnTo>
                  <a:pt x="6942426" y="44233"/>
                </a:lnTo>
                <a:lnTo>
                  <a:pt x="6993100" y="46290"/>
                </a:lnTo>
                <a:lnTo>
                  <a:pt x="7043775" y="48394"/>
                </a:lnTo>
                <a:lnTo>
                  <a:pt x="7094450" y="50545"/>
                </a:lnTo>
                <a:lnTo>
                  <a:pt x="7145124" y="52743"/>
                </a:lnTo>
                <a:lnTo>
                  <a:pt x="7195799" y="54987"/>
                </a:lnTo>
                <a:lnTo>
                  <a:pt x="7246474" y="57278"/>
                </a:lnTo>
                <a:lnTo>
                  <a:pt x="7297148" y="59616"/>
                </a:lnTo>
                <a:lnTo>
                  <a:pt x="7347823" y="62001"/>
                </a:lnTo>
                <a:lnTo>
                  <a:pt x="7398498" y="64432"/>
                </a:lnTo>
                <a:lnTo>
                  <a:pt x="7449172" y="66910"/>
                </a:lnTo>
                <a:lnTo>
                  <a:pt x="7499847" y="69435"/>
                </a:lnTo>
                <a:lnTo>
                  <a:pt x="7550522" y="72007"/>
                </a:lnTo>
                <a:lnTo>
                  <a:pt x="7601196" y="74626"/>
                </a:lnTo>
                <a:lnTo>
                  <a:pt x="7651871" y="77291"/>
                </a:lnTo>
                <a:lnTo>
                  <a:pt x="7702546" y="80003"/>
                </a:lnTo>
                <a:lnTo>
                  <a:pt x="7753220" y="82762"/>
                </a:lnTo>
                <a:lnTo>
                  <a:pt x="7803895" y="85567"/>
                </a:lnTo>
                <a:lnTo>
                  <a:pt x="7854569" y="88419"/>
                </a:lnTo>
                <a:lnTo>
                  <a:pt x="7905244" y="91318"/>
                </a:lnTo>
                <a:lnTo>
                  <a:pt x="7955919" y="94264"/>
                </a:lnTo>
                <a:lnTo>
                  <a:pt x="8006593" y="97257"/>
                </a:lnTo>
                <a:lnTo>
                  <a:pt x="8057268" y="100296"/>
                </a:lnTo>
                <a:lnTo>
                  <a:pt x="8107943" y="103382"/>
                </a:lnTo>
                <a:lnTo>
                  <a:pt x="8158617" y="106515"/>
                </a:lnTo>
                <a:lnTo>
                  <a:pt x="8209292" y="109694"/>
                </a:lnTo>
                <a:lnTo>
                  <a:pt x="8259967" y="112921"/>
                </a:lnTo>
                <a:lnTo>
                  <a:pt x="8310641" y="116194"/>
                </a:lnTo>
                <a:lnTo>
                  <a:pt x="8361316" y="119514"/>
                </a:lnTo>
                <a:lnTo>
                  <a:pt x="8411991" y="122880"/>
                </a:lnTo>
                <a:lnTo>
                  <a:pt x="8462665" y="126293"/>
                </a:lnTo>
                <a:lnTo>
                  <a:pt x="8513340" y="129754"/>
                </a:lnTo>
                <a:lnTo>
                  <a:pt x="8564014" y="133260"/>
                </a:lnTo>
                <a:lnTo>
                  <a:pt x="8614689" y="136814"/>
                </a:lnTo>
                <a:lnTo>
                  <a:pt x="8665364" y="140414"/>
                </a:lnTo>
                <a:lnTo>
                  <a:pt x="8716038" y="144062"/>
                </a:lnTo>
                <a:lnTo>
                  <a:pt x="8766713" y="147756"/>
                </a:lnTo>
                <a:lnTo>
                  <a:pt x="8817388" y="151496"/>
                </a:lnTo>
                <a:lnTo>
                  <a:pt x="8868062" y="155284"/>
                </a:lnTo>
                <a:lnTo>
                  <a:pt x="8918737" y="159118"/>
                </a:lnTo>
                <a:lnTo>
                  <a:pt x="8969412" y="162999"/>
                </a:lnTo>
                <a:lnTo>
                  <a:pt x="9020086" y="166926"/>
                </a:lnTo>
                <a:lnTo>
                  <a:pt x="9070761" y="170901"/>
                </a:lnTo>
                <a:lnTo>
                  <a:pt x="9121436" y="174922"/>
                </a:lnTo>
                <a:lnTo>
                  <a:pt x="9172110" y="178990"/>
                </a:lnTo>
                <a:lnTo>
                  <a:pt x="9222785" y="183105"/>
                </a:lnTo>
                <a:lnTo>
                  <a:pt x="9273460" y="187266"/>
                </a:lnTo>
                <a:lnTo>
                  <a:pt x="9324134" y="191475"/>
                </a:lnTo>
                <a:lnTo>
                  <a:pt x="9374809" y="195730"/>
                </a:lnTo>
                <a:lnTo>
                  <a:pt x="9425483" y="200031"/>
                </a:lnTo>
                <a:lnTo>
                  <a:pt x="9476158" y="204380"/>
                </a:lnTo>
              </a:path>
            </a:pathLst>
          </a:custGeom>
          <a:ln w="31412">
            <a:solidFill>
              <a:srgbClr val="DDEFF7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926664" y="3887203"/>
            <a:ext cx="4494477" cy="1089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926664" y="388720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3" y="0"/>
                </a:moveTo>
                <a:lnTo>
                  <a:pt x="250986" y="0"/>
                </a:lnTo>
                <a:lnTo>
                  <a:pt x="202646" y="191"/>
                </a:lnTo>
                <a:lnTo>
                  <a:pt x="164320" y="1530"/>
                </a:lnTo>
                <a:lnTo>
                  <a:pt x="103232" y="12244"/>
                </a:lnTo>
                <a:lnTo>
                  <a:pt x="47658" y="47649"/>
                </a:lnTo>
                <a:lnTo>
                  <a:pt x="12250" y="103224"/>
                </a:lnTo>
                <a:lnTo>
                  <a:pt x="1526" y="164314"/>
                </a:lnTo>
                <a:lnTo>
                  <a:pt x="0" y="249877"/>
                </a:lnTo>
                <a:lnTo>
                  <a:pt x="7" y="840646"/>
                </a:lnTo>
                <a:lnTo>
                  <a:pt x="191" y="887097"/>
                </a:lnTo>
                <a:lnTo>
                  <a:pt x="1547" y="925563"/>
                </a:lnTo>
                <a:lnTo>
                  <a:pt x="12250" y="986514"/>
                </a:lnTo>
                <a:lnTo>
                  <a:pt x="47658" y="1042089"/>
                </a:lnTo>
                <a:lnTo>
                  <a:pt x="103232" y="1077493"/>
                </a:lnTo>
                <a:lnTo>
                  <a:pt x="164182" y="1088208"/>
                </a:lnTo>
                <a:lnTo>
                  <a:pt x="249877" y="1089739"/>
                </a:lnTo>
                <a:lnTo>
                  <a:pt x="4243493" y="1089739"/>
                </a:lnTo>
                <a:lnTo>
                  <a:pt x="4291840" y="1089548"/>
                </a:lnTo>
                <a:lnTo>
                  <a:pt x="4330169" y="1088208"/>
                </a:lnTo>
                <a:lnTo>
                  <a:pt x="4391258" y="1077493"/>
                </a:lnTo>
                <a:lnTo>
                  <a:pt x="4446833" y="1042089"/>
                </a:lnTo>
                <a:lnTo>
                  <a:pt x="4482240" y="986514"/>
                </a:lnTo>
                <a:lnTo>
                  <a:pt x="4492955" y="925424"/>
                </a:lnTo>
                <a:lnTo>
                  <a:pt x="4494477" y="840646"/>
                </a:lnTo>
                <a:lnTo>
                  <a:pt x="4494476" y="249877"/>
                </a:lnTo>
                <a:lnTo>
                  <a:pt x="4494289" y="202641"/>
                </a:lnTo>
                <a:lnTo>
                  <a:pt x="4492935" y="164175"/>
                </a:lnTo>
                <a:lnTo>
                  <a:pt x="4482240" y="103224"/>
                </a:lnTo>
                <a:lnTo>
                  <a:pt x="4446833" y="47649"/>
                </a:lnTo>
                <a:lnTo>
                  <a:pt x="4391258" y="12244"/>
                </a:lnTo>
                <a:lnTo>
                  <a:pt x="4330307" y="1530"/>
                </a:lnTo>
                <a:lnTo>
                  <a:pt x="424460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5054904" y="4133770"/>
            <a:ext cx="223520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3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355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37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5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10042" y="3887203"/>
            <a:ext cx="4494477" cy="10897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110042" y="388720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6" y="0"/>
                </a:lnTo>
                <a:lnTo>
                  <a:pt x="202641" y="191"/>
                </a:lnTo>
                <a:lnTo>
                  <a:pt x="164313" y="1530"/>
                </a:lnTo>
                <a:lnTo>
                  <a:pt x="103224" y="12245"/>
                </a:lnTo>
                <a:lnTo>
                  <a:pt x="47649" y="47650"/>
                </a:lnTo>
                <a:lnTo>
                  <a:pt x="12244" y="103225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4"/>
                </a:lnTo>
                <a:lnTo>
                  <a:pt x="12244" y="986515"/>
                </a:lnTo>
                <a:lnTo>
                  <a:pt x="47649" y="1042089"/>
                </a:lnTo>
                <a:lnTo>
                  <a:pt x="103224" y="1077494"/>
                </a:lnTo>
                <a:lnTo>
                  <a:pt x="164175" y="1088209"/>
                </a:lnTo>
                <a:lnTo>
                  <a:pt x="249876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9"/>
                </a:lnTo>
                <a:lnTo>
                  <a:pt x="4391252" y="1077494"/>
                </a:lnTo>
                <a:lnTo>
                  <a:pt x="4446827" y="1042089"/>
                </a:lnTo>
                <a:lnTo>
                  <a:pt x="4482232" y="986515"/>
                </a:lnTo>
                <a:lnTo>
                  <a:pt x="4492951" y="925425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2"/>
                </a:lnTo>
                <a:lnTo>
                  <a:pt x="4492931" y="164175"/>
                </a:lnTo>
                <a:lnTo>
                  <a:pt x="4482232" y="103225"/>
                </a:lnTo>
                <a:lnTo>
                  <a:pt x="4446827" y="47650"/>
                </a:lnTo>
                <a:lnTo>
                  <a:pt x="4391252" y="12245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584079" y="4133770"/>
            <a:ext cx="3536315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20" b="1">
                <a:solidFill>
                  <a:srgbClr val="FFFFFF"/>
                </a:solidFill>
                <a:latin typeface="Arial"/>
                <a:cs typeface="Arial"/>
              </a:rPr>
              <a:t>Preliminary</a:t>
            </a:r>
            <a:r>
              <a:rPr dirty="0" sz="355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27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3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308715" cy="19720560"/>
          </a:xfrm>
          <a:custGeom>
            <a:avLst/>
            <a:gdLst/>
            <a:ahLst/>
            <a:cxnLst/>
            <a:rect l="l" t="t" r="r" b="b"/>
            <a:pathLst>
              <a:path w="11308715" h="19720560">
                <a:moveTo>
                  <a:pt x="0" y="19720163"/>
                </a:moveTo>
                <a:lnTo>
                  <a:pt x="11308556" y="19720163"/>
                </a:lnTo>
                <a:lnTo>
                  <a:pt x="11308556" y="0"/>
                </a:lnTo>
                <a:lnTo>
                  <a:pt x="0" y="0"/>
                </a:lnTo>
                <a:lnTo>
                  <a:pt x="0" y="19720163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1308556" cy="2010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294" y="19720163"/>
            <a:ext cx="11293475" cy="384175"/>
          </a:xfrm>
          <a:custGeom>
            <a:avLst/>
            <a:gdLst/>
            <a:ahLst/>
            <a:cxnLst/>
            <a:rect l="l" t="t" r="r" b="b"/>
            <a:pathLst>
              <a:path w="11293475" h="384175">
                <a:moveTo>
                  <a:pt x="0" y="0"/>
                </a:moveTo>
                <a:lnTo>
                  <a:pt x="11293261" y="0"/>
                </a:lnTo>
                <a:lnTo>
                  <a:pt x="11293261" y="383936"/>
                </a:lnTo>
                <a:lnTo>
                  <a:pt x="0" y="383936"/>
                </a:lnTo>
                <a:lnTo>
                  <a:pt x="0" y="0"/>
                </a:lnTo>
                <a:close/>
              </a:path>
            </a:pathLst>
          </a:custGeom>
          <a:solidFill>
            <a:srgbClr val="525252">
              <a:alpha val="36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746347" y="19756332"/>
            <a:ext cx="387921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7263255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800" spc="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https://flic.kr/p/6YgDNN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9047" y="2115118"/>
            <a:ext cx="12586004" cy="7078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1068" y="1465923"/>
            <a:ext cx="11161963" cy="8376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816" y="793557"/>
            <a:ext cx="862901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40"/>
              <a:t>Testing</a:t>
            </a:r>
            <a:r>
              <a:rPr dirty="0" sz="9200" spc="-80"/>
              <a:t> </a:t>
            </a:r>
            <a:r>
              <a:rPr dirty="0" sz="9200" spc="285"/>
              <a:t>pyramid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6240647" y="3120323"/>
            <a:ext cx="7319148" cy="6313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68613" y="9754341"/>
            <a:ext cx="4080757" cy="797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542013" y="10405830"/>
            <a:ext cx="219773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10">
                <a:solidFill>
                  <a:srgbClr val="FFFFFF"/>
                </a:solidFill>
                <a:latin typeface="Arial"/>
                <a:cs typeface="Arial"/>
              </a:rPr>
              <a:t># </a:t>
            </a:r>
            <a:r>
              <a:rPr dirty="0" sz="4100" spc="-3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1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175">
                <a:solidFill>
                  <a:srgbClr val="FFFFFF"/>
                </a:solidFill>
                <a:latin typeface="Arial"/>
                <a:cs typeface="Arial"/>
              </a:rPr>
              <a:t>Tests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29033" y="4225630"/>
            <a:ext cx="797222" cy="3859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544972" y="4246332"/>
            <a:ext cx="549275" cy="39338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865"/>
              </a:lnSpc>
            </a:pPr>
            <a:r>
              <a:rPr dirty="0" sz="4100" spc="-125">
                <a:solidFill>
                  <a:srgbClr val="FFFFFF"/>
                </a:solidFill>
                <a:latin typeface="Arial"/>
                <a:cs typeface="Arial"/>
              </a:rPr>
              <a:t>easy </a:t>
            </a:r>
            <a:r>
              <a:rPr dirty="0" sz="4100" spc="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41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-40">
                <a:solidFill>
                  <a:srgbClr val="FFFFFF"/>
                </a:solidFill>
                <a:latin typeface="Arial"/>
                <a:cs typeface="Arial"/>
              </a:rPr>
              <a:t>automate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4259" y="8776024"/>
            <a:ext cx="4494477" cy="1089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44259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50"/>
                </a:lnTo>
                <a:lnTo>
                  <a:pt x="12245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9"/>
                </a:lnTo>
                <a:lnTo>
                  <a:pt x="103225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3" y="1077493"/>
                </a:lnTo>
                <a:lnTo>
                  <a:pt x="4446828" y="1042089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50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17598" y="9023674"/>
            <a:ext cx="294513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35" b="1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endParaRPr sz="3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70772" y="8776024"/>
            <a:ext cx="4494470" cy="1089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170772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50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50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609861" y="9023674"/>
            <a:ext cx="161036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65" b="1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r>
              <a:rPr dirty="0" sz="3550" spc="-2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37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91765" y="4458367"/>
            <a:ext cx="3928745" cy="23253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50" spc="-70">
                <a:solidFill>
                  <a:srgbClr val="85B9D0"/>
                </a:solidFill>
                <a:latin typeface="Arial"/>
                <a:cs typeface="Arial"/>
              </a:rPr>
              <a:t>TDD</a:t>
            </a:r>
            <a:endParaRPr sz="15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70772" y="6331613"/>
            <a:ext cx="4494470" cy="1089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70772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49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49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960666" y="6583957"/>
            <a:ext cx="291211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04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dirty="0" sz="3550" spc="-2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37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70772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50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50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44259" y="6331613"/>
            <a:ext cx="4494477" cy="1089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44259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49"/>
                </a:lnTo>
                <a:lnTo>
                  <a:pt x="12245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9"/>
                </a:lnTo>
                <a:lnTo>
                  <a:pt x="103225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3" y="1077493"/>
                </a:lnTo>
                <a:lnTo>
                  <a:pt x="4446828" y="1042089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49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38540" y="6583957"/>
            <a:ext cx="2911475" cy="5657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29" b="1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dirty="0" sz="35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27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4259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50"/>
                </a:lnTo>
                <a:lnTo>
                  <a:pt x="12245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9"/>
                </a:lnTo>
                <a:lnTo>
                  <a:pt x="103225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3" y="1077493"/>
                </a:lnTo>
                <a:lnTo>
                  <a:pt x="4446828" y="1042089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50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85132" y="9065557"/>
            <a:ext cx="262318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0">
                <a:solidFill>
                  <a:srgbClr val="A6AAA8"/>
                </a:solidFill>
                <a:latin typeface="Arial"/>
                <a:cs typeface="Arial"/>
              </a:rPr>
              <a:t>Implementation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170772" y="8776024"/>
            <a:ext cx="4494470" cy="1089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170772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50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50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5609861" y="8992261"/>
            <a:ext cx="161036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3912" sz="5325" spc="-118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950" spc="-790">
                <a:solidFill>
                  <a:srgbClr val="A6AAA8"/>
                </a:solidFill>
                <a:latin typeface="Arial"/>
                <a:cs typeface="Arial"/>
              </a:rPr>
              <a:t>U</a:t>
            </a:r>
            <a:r>
              <a:rPr dirty="0" baseline="-3912" sz="5325" spc="-118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950" spc="-790">
                <a:solidFill>
                  <a:srgbClr val="A6AAA8"/>
                </a:solidFill>
                <a:latin typeface="Arial"/>
                <a:cs typeface="Arial"/>
              </a:rPr>
              <a:t>n</a:t>
            </a:r>
            <a:r>
              <a:rPr dirty="0" baseline="-3912" sz="5325" spc="-118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950" spc="-790">
                <a:solidFill>
                  <a:srgbClr val="A6AAA8"/>
                </a:solidFill>
                <a:latin typeface="Arial"/>
                <a:cs typeface="Arial"/>
              </a:rPr>
              <a:t>i</a:t>
            </a:r>
            <a:r>
              <a:rPr dirty="0" baseline="-3912" sz="5325" spc="-11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-790">
                <a:solidFill>
                  <a:srgbClr val="A6AAA8"/>
                </a:solidFill>
                <a:latin typeface="Arial"/>
                <a:cs typeface="Arial"/>
              </a:rPr>
              <a:t>t</a:t>
            </a:r>
            <a:r>
              <a:rPr dirty="0" sz="2950" spc="-770">
                <a:solidFill>
                  <a:srgbClr val="A6AAA8"/>
                </a:solidFill>
                <a:latin typeface="Arial"/>
                <a:cs typeface="Arial"/>
              </a:rPr>
              <a:t> </a:t>
            </a:r>
            <a:r>
              <a:rPr dirty="0" baseline="-3912" sz="5325" spc="-1357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-905">
                <a:solidFill>
                  <a:srgbClr val="A6AAA8"/>
                </a:solidFill>
                <a:latin typeface="Arial"/>
                <a:cs typeface="Arial"/>
              </a:rPr>
              <a:t>Te</a:t>
            </a:r>
            <a:r>
              <a:rPr dirty="0" baseline="-3912" sz="5325" spc="-1357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950" spc="-905">
                <a:solidFill>
                  <a:srgbClr val="A6AAA8"/>
                </a:solidFill>
                <a:latin typeface="Arial"/>
                <a:cs typeface="Arial"/>
              </a:rPr>
              <a:t>s</a:t>
            </a:r>
            <a:r>
              <a:rPr dirty="0" baseline="-3912" sz="5325" spc="-1357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950" spc="-905">
                <a:solidFill>
                  <a:srgbClr val="A6AAA8"/>
                </a:solidFill>
                <a:latin typeface="Arial"/>
                <a:cs typeface="Arial"/>
              </a:rPr>
              <a:t>t</a:t>
            </a:r>
            <a:r>
              <a:rPr dirty="0" baseline="-3912" sz="5325" spc="-1357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baseline="-3912" sz="532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70772" y="3887203"/>
            <a:ext cx="4494470" cy="1089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170772" y="388720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6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5"/>
                </a:lnTo>
                <a:lnTo>
                  <a:pt x="47647" y="47650"/>
                </a:lnTo>
                <a:lnTo>
                  <a:pt x="12240" y="103225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4"/>
                </a:lnTo>
                <a:lnTo>
                  <a:pt x="12240" y="986515"/>
                </a:lnTo>
                <a:lnTo>
                  <a:pt x="47647" y="1042089"/>
                </a:lnTo>
                <a:lnTo>
                  <a:pt x="103221" y="1077494"/>
                </a:lnTo>
                <a:lnTo>
                  <a:pt x="164173" y="1088209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9"/>
                </a:lnTo>
                <a:lnTo>
                  <a:pt x="4391248" y="1077494"/>
                </a:lnTo>
                <a:lnTo>
                  <a:pt x="4446822" y="1042089"/>
                </a:lnTo>
                <a:lnTo>
                  <a:pt x="4482230" y="986515"/>
                </a:lnTo>
                <a:lnTo>
                  <a:pt x="4492945" y="925425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2"/>
                </a:lnTo>
                <a:lnTo>
                  <a:pt x="4492924" y="164175"/>
                </a:lnTo>
                <a:lnTo>
                  <a:pt x="4482230" y="103225"/>
                </a:lnTo>
                <a:lnTo>
                  <a:pt x="4446822" y="47650"/>
                </a:lnTo>
                <a:lnTo>
                  <a:pt x="4391248" y="12245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295734" y="4133770"/>
            <a:ext cx="223520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3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355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37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5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70772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49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49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117729" y="6625841"/>
            <a:ext cx="26028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0">
                <a:solidFill>
                  <a:srgbClr val="A6AAA8"/>
                </a:solidFill>
                <a:latin typeface="Arial"/>
                <a:cs typeface="Arial"/>
              </a:rPr>
              <a:t>Integration</a:t>
            </a:r>
            <a:r>
              <a:rPr dirty="0" sz="2950" spc="-60">
                <a:solidFill>
                  <a:srgbClr val="A6AAA8"/>
                </a:solidFill>
                <a:latin typeface="Arial"/>
                <a:cs typeface="Arial"/>
              </a:rPr>
              <a:t> </a:t>
            </a:r>
            <a:r>
              <a:rPr dirty="0" sz="2950" spc="-114">
                <a:solidFill>
                  <a:srgbClr val="A6AAA8"/>
                </a:solidFill>
                <a:latin typeface="Arial"/>
                <a:cs typeface="Arial"/>
              </a:rPr>
              <a:t>Test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70772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50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50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683157" y="9065557"/>
            <a:ext cx="147129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>
                <a:solidFill>
                  <a:srgbClr val="A6AAA8"/>
                </a:solidFill>
                <a:latin typeface="Arial"/>
                <a:cs typeface="Arial"/>
              </a:rPr>
              <a:t>Unit</a:t>
            </a:r>
            <a:r>
              <a:rPr dirty="0" sz="2950" spc="-75">
                <a:solidFill>
                  <a:srgbClr val="A6AAA8"/>
                </a:solidFill>
                <a:latin typeface="Arial"/>
                <a:cs typeface="Arial"/>
              </a:rPr>
              <a:t> </a:t>
            </a:r>
            <a:r>
              <a:rPr dirty="0" sz="2950" spc="-114">
                <a:solidFill>
                  <a:srgbClr val="A6AAA8"/>
                </a:solidFill>
                <a:latin typeface="Arial"/>
                <a:cs typeface="Arial"/>
              </a:rPr>
              <a:t>Test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44259" y="3887203"/>
            <a:ext cx="4494477" cy="1089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44259" y="388720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5"/>
                </a:lnTo>
                <a:lnTo>
                  <a:pt x="47650" y="47650"/>
                </a:lnTo>
                <a:lnTo>
                  <a:pt x="12245" y="103225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4"/>
                </a:lnTo>
                <a:lnTo>
                  <a:pt x="12245" y="986515"/>
                </a:lnTo>
                <a:lnTo>
                  <a:pt x="47650" y="1042089"/>
                </a:lnTo>
                <a:lnTo>
                  <a:pt x="103225" y="1077494"/>
                </a:lnTo>
                <a:lnTo>
                  <a:pt x="164175" y="1088209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9"/>
                </a:lnTo>
                <a:lnTo>
                  <a:pt x="4391253" y="1077494"/>
                </a:lnTo>
                <a:lnTo>
                  <a:pt x="4446828" y="1042089"/>
                </a:lnTo>
                <a:lnTo>
                  <a:pt x="4482233" y="986515"/>
                </a:lnTo>
                <a:lnTo>
                  <a:pt x="4492952" y="925425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2"/>
                </a:lnTo>
                <a:lnTo>
                  <a:pt x="4492931" y="164175"/>
                </a:lnTo>
                <a:lnTo>
                  <a:pt x="4482233" y="103225"/>
                </a:lnTo>
                <a:lnTo>
                  <a:pt x="4446828" y="47650"/>
                </a:lnTo>
                <a:lnTo>
                  <a:pt x="4391253" y="12245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24413" y="4133770"/>
            <a:ext cx="3536315" cy="5657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20" b="1">
                <a:solidFill>
                  <a:srgbClr val="FFFFFF"/>
                </a:solidFill>
                <a:latin typeface="Arial"/>
                <a:cs typeface="Arial"/>
              </a:rPr>
              <a:t>Preliminary</a:t>
            </a:r>
            <a:r>
              <a:rPr dirty="0" sz="355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27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35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44259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49"/>
                </a:lnTo>
                <a:lnTo>
                  <a:pt x="12245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9"/>
                </a:lnTo>
                <a:lnTo>
                  <a:pt x="103225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3" y="1077493"/>
                </a:lnTo>
                <a:lnTo>
                  <a:pt x="4446828" y="1042089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49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353720" y="6625841"/>
            <a:ext cx="268605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5">
                <a:solidFill>
                  <a:srgbClr val="A6AAA8"/>
                </a:solidFill>
                <a:latin typeface="Arial"/>
                <a:cs typeface="Arial"/>
              </a:rPr>
              <a:t>Detailed</a:t>
            </a:r>
            <a:r>
              <a:rPr dirty="0" sz="2950" spc="-45">
                <a:solidFill>
                  <a:srgbClr val="A6AAA8"/>
                </a:solidFill>
                <a:latin typeface="Arial"/>
                <a:cs typeface="Arial"/>
              </a:rPr>
              <a:t> </a:t>
            </a:r>
            <a:r>
              <a:rPr dirty="0" sz="2950" spc="60">
                <a:solidFill>
                  <a:srgbClr val="A6AAA8"/>
                </a:solidFill>
                <a:latin typeface="Arial"/>
                <a:cs typeface="Arial"/>
              </a:rPr>
              <a:t>design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44259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50"/>
                </a:lnTo>
                <a:lnTo>
                  <a:pt x="12245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9"/>
                </a:lnTo>
                <a:lnTo>
                  <a:pt x="103225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3" y="1077493"/>
                </a:lnTo>
                <a:lnTo>
                  <a:pt x="4446828" y="1042089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50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385132" y="9065557"/>
            <a:ext cx="262318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0">
                <a:solidFill>
                  <a:srgbClr val="A6AAA8"/>
                </a:solidFill>
                <a:latin typeface="Arial"/>
                <a:cs typeface="Arial"/>
              </a:rPr>
              <a:t>Implementation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3409" y="0"/>
            <a:ext cx="1829728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3223" y="1610287"/>
            <a:ext cx="17203420" cy="7935595"/>
          </a:xfrm>
          <a:prstGeom prst="rect"/>
        </p:spPr>
        <p:txBody>
          <a:bodyPr wrap="square" lIns="0" tIns="88265" rIns="0" bIns="0" rtlCol="0" vert="horz">
            <a:spAutoFit/>
          </a:bodyPr>
          <a:lstStyle/>
          <a:p>
            <a:pPr marL="1907539" marR="5080" indent="-1895475">
              <a:lnSpc>
                <a:spcPts val="31410"/>
              </a:lnSpc>
              <a:spcBef>
                <a:spcPts val="695"/>
              </a:spcBef>
            </a:pPr>
            <a:r>
              <a:rPr dirty="0" sz="25700" spc="105" b="1">
                <a:latin typeface="Arial"/>
                <a:cs typeface="Arial"/>
              </a:rPr>
              <a:t>Automated  </a:t>
            </a:r>
            <a:r>
              <a:rPr dirty="0" sz="25700" spc="-315" b="1">
                <a:latin typeface="Arial"/>
                <a:cs typeface="Arial"/>
              </a:rPr>
              <a:t>E2E</a:t>
            </a:r>
            <a:r>
              <a:rPr dirty="0" sz="25700" spc="-20" b="1">
                <a:latin typeface="Arial"/>
                <a:cs typeface="Arial"/>
              </a:rPr>
              <a:t> </a:t>
            </a:r>
            <a:r>
              <a:rPr dirty="0" sz="25700" spc="-590" b="1">
                <a:latin typeface="Arial"/>
                <a:cs typeface="Arial"/>
              </a:rPr>
              <a:t>Test</a:t>
            </a:r>
            <a:endParaRPr sz="25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0323" y="2115118"/>
            <a:ext cx="6282531" cy="1413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85690" y="7392444"/>
            <a:ext cx="1675341" cy="1675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790277" y="5026025"/>
            <a:ext cx="2094177" cy="1895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06945" y="7811280"/>
            <a:ext cx="3643868" cy="82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125163" y="2889964"/>
            <a:ext cx="1476394" cy="1591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03350" y="0"/>
            <a:ext cx="980074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48454" y="4217537"/>
            <a:ext cx="3870325" cy="10814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heavy" sz="6900" spc="185">
                <a:uFill>
                  <a:solidFill>
                    <a:srgbClr val="85B9D0"/>
                  </a:solidFill>
                </a:uFill>
              </a:rPr>
              <a:t>about:me</a:t>
            </a:r>
            <a:endParaRPr sz="6900"/>
          </a:p>
        </p:txBody>
      </p:sp>
      <p:sp>
        <p:nvSpPr>
          <p:cNvPr id="5" name="object 5"/>
          <p:cNvSpPr txBox="1"/>
          <p:nvPr/>
        </p:nvSpPr>
        <p:spPr>
          <a:xfrm>
            <a:off x="2175715" y="5547340"/>
            <a:ext cx="6230620" cy="27984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363345" marR="1368425">
              <a:lnSpc>
                <a:spcPct val="101200"/>
              </a:lnSpc>
              <a:spcBef>
                <a:spcPts val="75"/>
              </a:spcBef>
            </a:pPr>
            <a:r>
              <a:rPr dirty="0" sz="3600" spc="-55">
                <a:solidFill>
                  <a:srgbClr val="FFFFFF"/>
                </a:solidFill>
                <a:latin typeface="Arial"/>
                <a:cs typeface="Arial"/>
              </a:rPr>
              <a:t>Carsten 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Sandtner </a:t>
            </a:r>
            <a:r>
              <a:rPr dirty="0" sz="3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10">
                <a:solidFill>
                  <a:srgbClr val="FFFFFF"/>
                </a:solidFill>
                <a:latin typeface="Arial"/>
                <a:cs typeface="Arial"/>
              </a:rPr>
              <a:t>@casarock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600" spc="-55">
                <a:solidFill>
                  <a:srgbClr val="FFFFFF"/>
                </a:solidFill>
                <a:latin typeface="Arial"/>
                <a:cs typeface="Arial"/>
              </a:rPr>
              <a:t>Head </a:t>
            </a:r>
            <a:r>
              <a:rPr dirty="0" sz="3600" spc="-2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r>
              <a:rPr dirty="0" sz="3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5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//mediaman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Arial"/>
                <a:cs typeface="Arial"/>
              </a:rPr>
              <a:t>GmbH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6729" y="4345417"/>
            <a:ext cx="2617721" cy="261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37053" y="2638663"/>
            <a:ext cx="2617721" cy="2617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6729" y="1015675"/>
            <a:ext cx="2617721" cy="2617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60040" y="0"/>
            <a:ext cx="898401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17416" y="7400687"/>
            <a:ext cx="366204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30" i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6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20" i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http://nightwatchjs.org/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50003" y="3673051"/>
            <a:ext cx="12009755" cy="3328035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algn="ctr" marL="12065" marR="5080">
              <a:lnSpc>
                <a:spcPct val="102299"/>
              </a:lnSpc>
              <a:spcBef>
                <a:spcPts val="20"/>
              </a:spcBef>
            </a:pPr>
            <a:r>
              <a:rPr dirty="0" sz="4250" spc="-220">
                <a:solidFill>
                  <a:srgbClr val="FFB31F"/>
                </a:solidFill>
              </a:rPr>
              <a:t>„</a:t>
            </a:r>
            <a:r>
              <a:rPr dirty="0" sz="4250" spc="-220" b="1">
                <a:solidFill>
                  <a:srgbClr val="FFB31F"/>
                </a:solidFill>
                <a:latin typeface="Arial"/>
                <a:cs typeface="Arial"/>
              </a:rPr>
              <a:t>Nightwatch.js </a:t>
            </a:r>
            <a:r>
              <a:rPr dirty="0" sz="4250" spc="-145">
                <a:solidFill>
                  <a:srgbClr val="FFB31F"/>
                </a:solidFill>
              </a:rPr>
              <a:t>is </a:t>
            </a:r>
            <a:r>
              <a:rPr dirty="0" sz="4250" spc="-180">
                <a:solidFill>
                  <a:srgbClr val="FFB31F"/>
                </a:solidFill>
              </a:rPr>
              <a:t>an </a:t>
            </a:r>
            <a:r>
              <a:rPr dirty="0" sz="4250" spc="-165">
                <a:solidFill>
                  <a:srgbClr val="FFB31F"/>
                </a:solidFill>
              </a:rPr>
              <a:t>easy </a:t>
            </a:r>
            <a:r>
              <a:rPr dirty="0" sz="4250" spc="-100">
                <a:solidFill>
                  <a:srgbClr val="FFB31F"/>
                </a:solidFill>
              </a:rPr>
              <a:t>to </a:t>
            </a:r>
            <a:r>
              <a:rPr dirty="0" sz="4250" spc="-114">
                <a:solidFill>
                  <a:srgbClr val="FFB31F"/>
                </a:solidFill>
              </a:rPr>
              <a:t>use </a:t>
            </a:r>
            <a:r>
              <a:rPr dirty="0" sz="4250" spc="-90">
                <a:solidFill>
                  <a:srgbClr val="FFB31F"/>
                </a:solidFill>
              </a:rPr>
              <a:t>Node.js </a:t>
            </a:r>
            <a:r>
              <a:rPr dirty="0" sz="4250" spc="-80">
                <a:solidFill>
                  <a:srgbClr val="FFB31F"/>
                </a:solidFill>
              </a:rPr>
              <a:t>based </a:t>
            </a:r>
            <a:r>
              <a:rPr dirty="0" sz="4250" spc="-114">
                <a:solidFill>
                  <a:srgbClr val="FFB31F"/>
                </a:solidFill>
              </a:rPr>
              <a:t>End-  </a:t>
            </a:r>
            <a:r>
              <a:rPr dirty="0" sz="4250" spc="-110">
                <a:solidFill>
                  <a:srgbClr val="FFB31F"/>
                </a:solidFill>
              </a:rPr>
              <a:t>to-End </a:t>
            </a:r>
            <a:r>
              <a:rPr dirty="0" sz="4250" spc="-325">
                <a:solidFill>
                  <a:srgbClr val="FFB31F"/>
                </a:solidFill>
              </a:rPr>
              <a:t>(E2E) </a:t>
            </a:r>
            <a:r>
              <a:rPr dirty="0" sz="4250" spc="-120">
                <a:solidFill>
                  <a:srgbClr val="FFB31F"/>
                </a:solidFill>
              </a:rPr>
              <a:t>testing </a:t>
            </a:r>
            <a:r>
              <a:rPr dirty="0" sz="4250" spc="-125">
                <a:solidFill>
                  <a:srgbClr val="FFB31F"/>
                </a:solidFill>
              </a:rPr>
              <a:t>solution </a:t>
            </a:r>
            <a:r>
              <a:rPr dirty="0" sz="4250" spc="-145">
                <a:solidFill>
                  <a:srgbClr val="FFB31F"/>
                </a:solidFill>
              </a:rPr>
              <a:t>for </a:t>
            </a:r>
            <a:r>
              <a:rPr dirty="0" sz="4250" spc="-114">
                <a:solidFill>
                  <a:srgbClr val="FFB31F"/>
                </a:solidFill>
              </a:rPr>
              <a:t>browser </a:t>
            </a:r>
            <a:r>
              <a:rPr dirty="0" sz="4250" spc="-80">
                <a:solidFill>
                  <a:srgbClr val="FFB31F"/>
                </a:solidFill>
              </a:rPr>
              <a:t>based </a:t>
            </a:r>
            <a:r>
              <a:rPr dirty="0" sz="4250" spc="-65">
                <a:solidFill>
                  <a:srgbClr val="FFB31F"/>
                </a:solidFill>
              </a:rPr>
              <a:t>apps  </a:t>
            </a:r>
            <a:r>
              <a:rPr dirty="0" sz="4250" spc="-114">
                <a:solidFill>
                  <a:srgbClr val="FFB31F"/>
                </a:solidFill>
              </a:rPr>
              <a:t>and </a:t>
            </a:r>
            <a:r>
              <a:rPr dirty="0" sz="4250" spc="-90">
                <a:solidFill>
                  <a:srgbClr val="FFB31F"/>
                </a:solidFill>
              </a:rPr>
              <a:t>websites. </a:t>
            </a:r>
            <a:r>
              <a:rPr dirty="0" sz="4250" spc="-265">
                <a:solidFill>
                  <a:srgbClr val="FFB31F"/>
                </a:solidFill>
              </a:rPr>
              <a:t>It </a:t>
            </a:r>
            <a:r>
              <a:rPr dirty="0" sz="4250" spc="-105">
                <a:solidFill>
                  <a:srgbClr val="FFB31F"/>
                </a:solidFill>
              </a:rPr>
              <a:t>uses </a:t>
            </a:r>
            <a:r>
              <a:rPr dirty="0" sz="4250" spc="-120">
                <a:solidFill>
                  <a:srgbClr val="FFB31F"/>
                </a:solidFill>
              </a:rPr>
              <a:t>the </a:t>
            </a:r>
            <a:r>
              <a:rPr dirty="0" sz="4250" spc="-110">
                <a:solidFill>
                  <a:srgbClr val="FFB31F"/>
                </a:solidFill>
              </a:rPr>
              <a:t>powerful </a:t>
            </a:r>
            <a:r>
              <a:rPr dirty="0" sz="4250" spc="-160">
                <a:solidFill>
                  <a:srgbClr val="FFB31F"/>
                </a:solidFill>
              </a:rPr>
              <a:t>Selenium  </a:t>
            </a:r>
            <a:r>
              <a:rPr dirty="0" sz="4250" spc="-185">
                <a:solidFill>
                  <a:srgbClr val="FFB31F"/>
                </a:solidFill>
              </a:rPr>
              <a:t>WebDriver </a:t>
            </a:r>
            <a:r>
              <a:rPr dirty="0" sz="4250" spc="-350">
                <a:solidFill>
                  <a:srgbClr val="FFB31F"/>
                </a:solidFill>
              </a:rPr>
              <a:t>API </a:t>
            </a:r>
            <a:r>
              <a:rPr dirty="0" sz="4250" spc="-100">
                <a:solidFill>
                  <a:srgbClr val="FFB31F"/>
                </a:solidFill>
              </a:rPr>
              <a:t>to </a:t>
            </a:r>
            <a:r>
              <a:rPr dirty="0" sz="4250" spc="-114">
                <a:solidFill>
                  <a:srgbClr val="FFB31F"/>
                </a:solidFill>
              </a:rPr>
              <a:t>perform </a:t>
            </a:r>
            <a:r>
              <a:rPr dirty="0" sz="4250" spc="-80">
                <a:solidFill>
                  <a:srgbClr val="FFB31F"/>
                </a:solidFill>
              </a:rPr>
              <a:t>commands </a:t>
            </a:r>
            <a:r>
              <a:rPr dirty="0" sz="4250" spc="-114">
                <a:solidFill>
                  <a:srgbClr val="FFB31F"/>
                </a:solidFill>
              </a:rPr>
              <a:t>and </a:t>
            </a:r>
            <a:r>
              <a:rPr dirty="0" sz="4250" spc="-120">
                <a:solidFill>
                  <a:srgbClr val="FFB31F"/>
                </a:solidFill>
              </a:rPr>
              <a:t>assertions  </a:t>
            </a:r>
            <a:r>
              <a:rPr dirty="0" sz="4250" spc="-100">
                <a:solidFill>
                  <a:srgbClr val="FFB31F"/>
                </a:solidFill>
              </a:rPr>
              <a:t>on </a:t>
            </a:r>
            <a:r>
              <a:rPr dirty="0" sz="4250" spc="-140">
                <a:solidFill>
                  <a:srgbClr val="FFB31F"/>
                </a:solidFill>
              </a:rPr>
              <a:t>DOM</a:t>
            </a:r>
            <a:r>
              <a:rPr dirty="0" sz="4250" spc="114">
                <a:solidFill>
                  <a:srgbClr val="FFB31F"/>
                </a:solidFill>
              </a:rPr>
              <a:t> </a:t>
            </a:r>
            <a:r>
              <a:rPr dirty="0" sz="4250" spc="-145">
                <a:solidFill>
                  <a:srgbClr val="FFB31F"/>
                </a:solidFill>
              </a:rPr>
              <a:t>elements.“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4691" y="2979809"/>
            <a:ext cx="17435195" cy="8329295"/>
          </a:xfrm>
          <a:custGeom>
            <a:avLst/>
            <a:gdLst/>
            <a:ahLst/>
            <a:cxnLst/>
            <a:rect l="l" t="t" r="r" b="b"/>
            <a:pathLst>
              <a:path w="17435195" h="8329295">
                <a:moveTo>
                  <a:pt x="0" y="0"/>
                </a:moveTo>
                <a:lnTo>
                  <a:pt x="17434716" y="0"/>
                </a:lnTo>
                <a:lnTo>
                  <a:pt x="17434716" y="8328746"/>
                </a:lnTo>
                <a:lnTo>
                  <a:pt x="0" y="83287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522" y="829996"/>
            <a:ext cx="12746355" cy="137668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8850" spc="285"/>
              <a:t>Nightwatch </a:t>
            </a:r>
            <a:r>
              <a:rPr dirty="0" sz="8850" spc="-160"/>
              <a:t>&amp;</a:t>
            </a:r>
            <a:r>
              <a:rPr dirty="0" sz="8850" spc="-345"/>
              <a:t> </a:t>
            </a:r>
            <a:r>
              <a:rPr dirty="0" sz="8850" spc="114"/>
              <a:t>WebDriver</a:t>
            </a:r>
            <a:endParaRPr sz="8850"/>
          </a:p>
        </p:txBody>
      </p:sp>
      <p:sp>
        <p:nvSpPr>
          <p:cNvPr id="4" name="object 4"/>
          <p:cNvSpPr/>
          <p:nvPr/>
        </p:nvSpPr>
        <p:spPr>
          <a:xfrm>
            <a:off x="2858551" y="3706693"/>
            <a:ext cx="15915745" cy="6963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3400" y="793557"/>
            <a:ext cx="474154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14"/>
              <a:t>Featu</a:t>
            </a:r>
            <a:r>
              <a:rPr dirty="0" sz="9200" spc="15"/>
              <a:t>r</a:t>
            </a:r>
            <a:r>
              <a:rPr dirty="0" sz="9200" spc="105"/>
              <a:t>es</a:t>
            </a:r>
            <a:endParaRPr sz="9200"/>
          </a:p>
        </p:txBody>
      </p:sp>
      <p:sp>
        <p:nvSpPr>
          <p:cNvPr id="4" name="object 4"/>
          <p:cNvSpPr txBox="1"/>
          <p:nvPr/>
        </p:nvSpPr>
        <p:spPr>
          <a:xfrm>
            <a:off x="783087" y="3594519"/>
            <a:ext cx="17462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3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0510" y="3526459"/>
            <a:ext cx="2221865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-80">
                <a:solidFill>
                  <a:srgbClr val="FFFFFF"/>
                </a:solidFill>
                <a:latin typeface="Arial"/>
                <a:cs typeface="Arial"/>
              </a:rPr>
              <a:t>Clean</a:t>
            </a:r>
            <a:r>
              <a:rPr dirty="0" sz="31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45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3087" y="4547370"/>
            <a:ext cx="17462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3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0510" y="4479309"/>
            <a:ext cx="326771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-25">
                <a:solidFill>
                  <a:srgbClr val="FFFFFF"/>
                </a:solidFill>
                <a:latin typeface="Arial"/>
                <a:cs typeface="Arial"/>
              </a:rPr>
              <a:t>Build-in </a:t>
            </a:r>
            <a:r>
              <a:rPr dirty="0" sz="3100" spc="-5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3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5">
                <a:solidFill>
                  <a:srgbClr val="FFFFFF"/>
                </a:solidFill>
                <a:latin typeface="Arial"/>
                <a:cs typeface="Arial"/>
              </a:rPr>
              <a:t>runner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3087" y="5500221"/>
            <a:ext cx="17462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3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0510" y="5432160"/>
            <a:ext cx="6378575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10">
                <a:solidFill>
                  <a:srgbClr val="FFFFFF"/>
                </a:solidFill>
                <a:latin typeface="Arial"/>
                <a:cs typeface="Arial"/>
              </a:rPr>
              <a:t>support </a:t>
            </a:r>
            <a:r>
              <a:rPr dirty="0" sz="3100" spc="-3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3100" spc="-75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dirty="0" sz="31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3100" spc="-55">
                <a:solidFill>
                  <a:srgbClr val="FFFFFF"/>
                </a:solidFill>
                <a:latin typeface="Arial"/>
                <a:cs typeface="Arial"/>
              </a:rPr>
              <a:t>Xpath</a:t>
            </a:r>
            <a:r>
              <a:rPr dirty="0" sz="31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Arial"/>
                <a:cs typeface="Arial"/>
              </a:rPr>
              <a:t>Selectors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087" y="6453072"/>
            <a:ext cx="17462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3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0510" y="6385011"/>
            <a:ext cx="511810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-35">
                <a:solidFill>
                  <a:srgbClr val="FFFFFF"/>
                </a:solidFill>
                <a:latin typeface="Arial"/>
                <a:cs typeface="Arial"/>
              </a:rPr>
              <a:t>Grouping </a:t>
            </a:r>
            <a:r>
              <a:rPr dirty="0" sz="31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3100" spc="-55">
                <a:solidFill>
                  <a:srgbClr val="FFFFFF"/>
                </a:solidFill>
                <a:latin typeface="Arial"/>
                <a:cs typeface="Arial"/>
              </a:rPr>
              <a:t>filtering </a:t>
            </a:r>
            <a:r>
              <a:rPr dirty="0" sz="3100" spc="-2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1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125">
                <a:solidFill>
                  <a:srgbClr val="FFFFFF"/>
                </a:solidFill>
                <a:latin typeface="Arial"/>
                <a:cs typeface="Arial"/>
              </a:rPr>
              <a:t>Tests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087" y="7405922"/>
            <a:ext cx="17462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3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0510" y="7337861"/>
            <a:ext cx="626872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-50">
                <a:solidFill>
                  <a:srgbClr val="FFFFFF"/>
                </a:solidFill>
                <a:latin typeface="Arial"/>
                <a:cs typeface="Arial"/>
              </a:rPr>
              <a:t>Saucelab </a:t>
            </a:r>
            <a:r>
              <a:rPr dirty="0" sz="31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3100" spc="-15">
                <a:solidFill>
                  <a:srgbClr val="FFFFFF"/>
                </a:solidFill>
                <a:latin typeface="Arial"/>
                <a:cs typeface="Arial"/>
              </a:rPr>
              <a:t>Browserstack</a:t>
            </a:r>
            <a:r>
              <a:rPr dirty="0" sz="31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endParaRPr sz="3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3087" y="8358772"/>
            <a:ext cx="17462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3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0510" y="8290711"/>
            <a:ext cx="570738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-50">
                <a:solidFill>
                  <a:srgbClr val="FFFFFF"/>
                </a:solidFill>
                <a:latin typeface="Arial"/>
                <a:cs typeface="Arial"/>
              </a:rPr>
              <a:t>Extendable </a:t>
            </a:r>
            <a:r>
              <a:rPr dirty="0" sz="3100" spc="-45">
                <a:solidFill>
                  <a:srgbClr val="FFFFFF"/>
                </a:solidFill>
                <a:latin typeface="Arial"/>
                <a:cs typeface="Arial"/>
              </a:rPr>
              <a:t>(Custom</a:t>
            </a:r>
            <a:r>
              <a:rPr dirty="0" sz="3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Arial"/>
                <a:cs typeface="Arial"/>
              </a:rPr>
              <a:t>Commands)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3087" y="9311623"/>
            <a:ext cx="174625" cy="383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50" spc="35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0510" y="9243562"/>
            <a:ext cx="1926589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-100">
                <a:solidFill>
                  <a:srgbClr val="FFFFFF"/>
                </a:solidFill>
                <a:latin typeface="Arial"/>
                <a:cs typeface="Arial"/>
              </a:rPr>
              <a:t>CI</a:t>
            </a:r>
            <a:r>
              <a:rPr dirty="0" sz="31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>
                <a:solidFill>
                  <a:srgbClr val="FFFFFF"/>
                </a:solidFill>
                <a:latin typeface="Arial"/>
                <a:cs typeface="Arial"/>
              </a:rPr>
              <a:t>support!</a:t>
            </a:r>
            <a:endParaRPr sz="3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07442" y="4900374"/>
            <a:ext cx="3245974" cy="349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86560" y="793557"/>
            <a:ext cx="593534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210"/>
              <a:t>Installation</a:t>
            </a:r>
            <a:endParaRPr sz="9200"/>
          </a:p>
        </p:txBody>
      </p:sp>
      <p:sp>
        <p:nvSpPr>
          <p:cNvPr id="4" name="object 4"/>
          <p:cNvSpPr txBox="1"/>
          <p:nvPr/>
        </p:nvSpPr>
        <p:spPr>
          <a:xfrm>
            <a:off x="4165183" y="4426955"/>
            <a:ext cx="11090275" cy="18205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$ npm install [-g]</a:t>
            </a:r>
            <a:r>
              <a:rPr dirty="0" sz="4250" spc="-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nightwatch</a:t>
            </a:r>
            <a:endParaRPr sz="4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90"/>
              </a:spcBef>
            </a:pPr>
            <a:r>
              <a:rPr dirty="0" sz="4250" spc="35">
                <a:solidFill>
                  <a:srgbClr val="FFFFFF"/>
                </a:solidFill>
                <a:latin typeface="Arial"/>
                <a:cs typeface="Arial"/>
              </a:rPr>
              <a:t>… </a:t>
            </a:r>
            <a:r>
              <a:rPr dirty="0" sz="4250" spc="-3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4250" spc="-30">
                <a:solidFill>
                  <a:srgbClr val="FFFFFF"/>
                </a:solidFill>
                <a:latin typeface="Arial"/>
                <a:cs typeface="Arial"/>
              </a:rPr>
              <a:t>Download</a:t>
            </a:r>
            <a:r>
              <a:rPr dirty="0" sz="425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80">
                <a:solidFill>
                  <a:srgbClr val="FFFFFF"/>
                </a:solidFill>
                <a:latin typeface="Arial"/>
                <a:cs typeface="Arial"/>
              </a:rPr>
              <a:t>Selenium-Server-Standalone!</a:t>
            </a:r>
            <a:endParaRPr sz="4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5183" y="8102236"/>
            <a:ext cx="142748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65">
                <a:solidFill>
                  <a:srgbClr val="FFFFFF"/>
                </a:solidFill>
                <a:latin typeface="Arial"/>
                <a:cs typeface="Arial"/>
              </a:rPr>
              <a:t>Done.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3439795" marR="5080" indent="-2282825">
              <a:lnSpc>
                <a:spcPts val="9480"/>
              </a:lnSpc>
              <a:spcBef>
                <a:spcPts val="270"/>
              </a:spcBef>
            </a:pPr>
            <a:r>
              <a:rPr dirty="0" spc="245"/>
              <a:t>Nightwatch</a:t>
            </a:r>
            <a:r>
              <a:rPr dirty="0" spc="-60"/>
              <a:t> </a:t>
            </a:r>
            <a:r>
              <a:rPr dirty="0" spc="245"/>
              <a:t>project  </a:t>
            </a:r>
            <a:r>
              <a:rPr dirty="0" spc="210"/>
              <a:t>structure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87117" y="4395542"/>
            <a:ext cx="5051425" cy="6082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0">
                <a:latin typeface="Courier New"/>
                <a:cs typeface="Courier New"/>
              </a:rPr>
              <a:t>├──bin/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615315" algn="l"/>
              </a:tabLst>
            </a:pPr>
            <a:r>
              <a:rPr dirty="0" sz="2600" spc="20">
                <a:latin typeface="Courier New"/>
                <a:cs typeface="Courier New"/>
              </a:rPr>
              <a:t>|	├──chromedriver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615315" algn="l"/>
              </a:tabLst>
            </a:pPr>
            <a:r>
              <a:rPr dirty="0" sz="2600" spc="20">
                <a:latin typeface="Courier New"/>
                <a:cs typeface="Courier New"/>
              </a:rPr>
              <a:t>|	└──seleniumdriver.jar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|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├──data/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615315" algn="l"/>
              </a:tabLst>
            </a:pPr>
            <a:r>
              <a:rPr dirty="0" sz="2600" spc="20">
                <a:latin typeface="Courier New"/>
                <a:cs typeface="Courier New"/>
              </a:rPr>
              <a:t>|	└──globals.js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|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├──reports/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615315" algn="l"/>
              </a:tabLst>
            </a:pPr>
            <a:r>
              <a:rPr dirty="0" sz="2600" spc="20">
                <a:latin typeface="Courier New"/>
                <a:cs typeface="Courier New"/>
              </a:rPr>
              <a:t>|	└──fancyreports.xml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|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├──tests/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816610" algn="l"/>
              </a:tabLst>
            </a:pPr>
            <a:r>
              <a:rPr dirty="0" sz="2600" spc="20">
                <a:latin typeface="Courier New"/>
                <a:cs typeface="Courier New"/>
              </a:rPr>
              <a:t>|	├──meaningfultest1.js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816610" algn="l"/>
              </a:tabLst>
            </a:pPr>
            <a:r>
              <a:rPr dirty="0" sz="2600" spc="20">
                <a:latin typeface="Courier New"/>
                <a:cs typeface="Courier New"/>
              </a:rPr>
              <a:t>|	├──meaningfultest2.js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816610" algn="l"/>
              </a:tabLst>
            </a:pPr>
            <a:r>
              <a:rPr dirty="0" sz="2600" spc="20">
                <a:latin typeface="Courier New"/>
                <a:cs typeface="Courier New"/>
              </a:rPr>
              <a:t>|	└──</a:t>
            </a:r>
            <a:r>
              <a:rPr dirty="0" sz="2600" spc="10"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…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2600" spc="20">
                <a:latin typeface="Courier New"/>
                <a:cs typeface="Courier New"/>
              </a:rPr>
              <a:t>└──</a:t>
            </a:r>
            <a:r>
              <a:rPr dirty="0" sz="2600" spc="20" b="1">
                <a:latin typeface="Courier New"/>
                <a:cs typeface="Courier New"/>
              </a:rPr>
              <a:t>nightwatch.js</a:t>
            </a:r>
            <a:r>
              <a:rPr dirty="0" sz="2600" spc="20">
                <a:latin typeface="Courier New"/>
                <a:cs typeface="Courier New"/>
              </a:rPr>
              <a:t>[on]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43127" y="793557"/>
            <a:ext cx="74117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265"/>
              <a:t>Nightwatch.js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95542"/>
            <a:ext cx="10128250" cy="589788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615315" marR="5433060" indent="-603250">
              <a:lnSpc>
                <a:spcPts val="2310"/>
              </a:lnSpc>
              <a:spcBef>
                <a:spcPts val="229"/>
              </a:spcBef>
            </a:pPr>
            <a:r>
              <a:rPr dirty="0" sz="1950" spc="15">
                <a:latin typeface="Courier New"/>
                <a:cs typeface="Courier New"/>
              </a:rPr>
              <a:t>module.exports = {  "src_folders": ["tests"],  "output_folder":</a:t>
            </a:r>
            <a:r>
              <a:rPr dirty="0" sz="1950" spc="-3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"reports",  "custom_commands_path":</a:t>
            </a:r>
            <a:r>
              <a:rPr dirty="0" sz="1950" spc="-3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"",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ts val="2215"/>
              </a:lnSpc>
            </a:pPr>
            <a:r>
              <a:rPr dirty="0" sz="1950" spc="15">
                <a:latin typeface="Courier New"/>
                <a:cs typeface="Courier New"/>
              </a:rPr>
              <a:t>"custom_assertions_path":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"",</a:t>
            </a:r>
            <a:endParaRPr sz="1950">
              <a:latin typeface="Courier New"/>
              <a:cs typeface="Courier New"/>
            </a:endParaRPr>
          </a:p>
          <a:p>
            <a:pPr marL="615315" marR="4377690">
              <a:lnSpc>
                <a:spcPts val="2310"/>
              </a:lnSpc>
              <a:spcBef>
                <a:spcPts val="85"/>
              </a:spcBef>
            </a:pPr>
            <a:r>
              <a:rPr dirty="0" sz="1950" spc="15">
                <a:latin typeface="Courier New"/>
                <a:cs typeface="Courier New"/>
              </a:rPr>
              <a:t>"page_objects_path":</a:t>
            </a:r>
            <a:r>
              <a:rPr dirty="0" sz="1950" spc="-2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"./objects/",  "globals_path":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"",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ts val="2325"/>
              </a:lnSpc>
              <a:spcBef>
                <a:spcPts val="2205"/>
              </a:spcBef>
            </a:pPr>
            <a:r>
              <a:rPr dirty="0" sz="1950" spc="15">
                <a:latin typeface="Courier New"/>
                <a:cs typeface="Courier New"/>
              </a:rPr>
              <a:t>"selenium":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ts val="2310"/>
              </a:lnSpc>
            </a:pPr>
            <a:r>
              <a:rPr dirty="0" sz="1950" spc="15">
                <a:latin typeface="Courier New"/>
                <a:cs typeface="Courier New"/>
              </a:rPr>
              <a:t>"start_process":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true,</a:t>
            </a:r>
            <a:endParaRPr sz="1950">
              <a:latin typeface="Courier New"/>
              <a:cs typeface="Courier New"/>
            </a:endParaRPr>
          </a:p>
          <a:p>
            <a:pPr marL="1218565" marR="5080">
              <a:lnSpc>
                <a:spcPts val="2310"/>
              </a:lnSpc>
              <a:spcBef>
                <a:spcPts val="85"/>
              </a:spcBef>
            </a:pPr>
            <a:r>
              <a:rPr dirty="0" sz="1950" spc="15">
                <a:latin typeface="Courier New"/>
                <a:cs typeface="Courier New"/>
              </a:rPr>
              <a:t>"server_path": "bin/selenium-server-standalone-2.53.1.jar",  "log_path":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"",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ts val="2220"/>
              </a:lnSpc>
            </a:pPr>
            <a:r>
              <a:rPr dirty="0" sz="1950" spc="15">
                <a:latin typeface="Courier New"/>
                <a:cs typeface="Courier New"/>
              </a:rPr>
              <a:t>"host":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"127.0.0.1",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ts val="2310"/>
              </a:lnSpc>
            </a:pPr>
            <a:r>
              <a:rPr dirty="0" sz="1950" spc="15">
                <a:latin typeface="Courier New"/>
                <a:cs typeface="Courier New"/>
              </a:rPr>
              <a:t>"port":</a:t>
            </a:r>
            <a:r>
              <a:rPr dirty="0" sz="1950" spc="-6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4444,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ts val="2310"/>
              </a:lnSpc>
            </a:pPr>
            <a:r>
              <a:rPr dirty="0" sz="1950" spc="15">
                <a:latin typeface="Courier New"/>
                <a:cs typeface="Courier New"/>
              </a:rPr>
              <a:t>"cli_args":</a:t>
            </a:r>
            <a:r>
              <a:rPr dirty="0" sz="1950" spc="-6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1821814" marR="909319">
              <a:lnSpc>
                <a:spcPts val="2310"/>
              </a:lnSpc>
              <a:spcBef>
                <a:spcPts val="85"/>
              </a:spcBef>
            </a:pPr>
            <a:r>
              <a:rPr dirty="0" sz="1950" spc="15">
                <a:latin typeface="Courier New"/>
                <a:cs typeface="Courier New"/>
              </a:rPr>
              <a:t>"webdriver.chrome.driver": "./bin/chromedriver",  "webdriver.ie.driver": "",  "webdriver.gecko.driver" 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"./bin/geckodriver090"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ts val="2220"/>
              </a:lnSpc>
            </a:pPr>
            <a:r>
              <a:rPr dirty="0" sz="1950" spc="15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ts val="2325"/>
              </a:lnSpc>
            </a:pPr>
            <a:r>
              <a:rPr dirty="0" sz="1950" spc="15">
                <a:latin typeface="Courier New"/>
                <a:cs typeface="Courier New"/>
              </a:rPr>
              <a:t>},</a:t>
            </a:r>
            <a:endParaRPr sz="1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4464" y="892403"/>
            <a:ext cx="12700635" cy="12642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100" spc="229"/>
              <a:t>Nightwatch.js </a:t>
            </a:r>
            <a:r>
              <a:rPr dirty="0" sz="8100" spc="459"/>
              <a:t>- </a:t>
            </a:r>
            <a:r>
              <a:rPr dirty="0" sz="8100" spc="-100"/>
              <a:t>Test</a:t>
            </a:r>
            <a:r>
              <a:rPr dirty="0" sz="8100" spc="-745"/>
              <a:t> </a:t>
            </a:r>
            <a:r>
              <a:rPr dirty="0" sz="8100" spc="210"/>
              <a:t>setup.</a:t>
            </a:r>
            <a:endParaRPr sz="81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95542"/>
            <a:ext cx="6811009" cy="5897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325"/>
              </a:lnSpc>
              <a:spcBef>
                <a:spcPts val="125"/>
              </a:spcBef>
            </a:pPr>
            <a:r>
              <a:rPr dirty="0" sz="1950" spc="15">
                <a:latin typeface="Courier New"/>
                <a:cs typeface="Courier New"/>
              </a:rPr>
              <a:t>"test_settings":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ts val="2310"/>
              </a:lnSpc>
            </a:pPr>
            <a:r>
              <a:rPr dirty="0" sz="1950" spc="15">
                <a:latin typeface="Courier New"/>
                <a:cs typeface="Courier New"/>
              </a:rPr>
              <a:t>"default":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1821814" marR="5080">
              <a:lnSpc>
                <a:spcPts val="2310"/>
              </a:lnSpc>
              <a:spcBef>
                <a:spcPts val="90"/>
              </a:spcBef>
            </a:pPr>
            <a:r>
              <a:rPr dirty="0" sz="1950" spc="15">
                <a:latin typeface="Courier New"/>
                <a:cs typeface="Courier New"/>
              </a:rPr>
              <a:t>"launch_url":</a:t>
            </a:r>
            <a:r>
              <a:rPr dirty="0" sz="1950" spc="-2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  <a:hlinkClick r:id="rId2"/>
              </a:rPr>
              <a:t>"http://localhost", </a:t>
            </a:r>
            <a:r>
              <a:rPr dirty="0" sz="1950" spc="15">
                <a:latin typeface="Courier New"/>
                <a:cs typeface="Courier New"/>
              </a:rPr>
              <a:t> "selenium_port": 4444,  "selenium_host": "localhost",  "silent":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true,</a:t>
            </a:r>
            <a:endParaRPr sz="1950">
              <a:latin typeface="Courier New"/>
              <a:cs typeface="Courier New"/>
            </a:endParaRPr>
          </a:p>
          <a:p>
            <a:pPr marL="1821814">
              <a:lnSpc>
                <a:spcPts val="2215"/>
              </a:lnSpc>
            </a:pPr>
            <a:r>
              <a:rPr dirty="0" sz="1950" spc="15">
                <a:latin typeface="Courier New"/>
                <a:cs typeface="Courier New"/>
              </a:rPr>
              <a:t>"screenshots":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2425065" marR="1814195">
              <a:lnSpc>
                <a:spcPts val="2310"/>
              </a:lnSpc>
              <a:spcBef>
                <a:spcPts val="85"/>
              </a:spcBef>
            </a:pPr>
            <a:r>
              <a:rPr dirty="0" sz="1950" spc="15">
                <a:latin typeface="Courier New"/>
                <a:cs typeface="Courier New"/>
              </a:rPr>
              <a:t>"enabled":</a:t>
            </a:r>
            <a:r>
              <a:rPr dirty="0" sz="1950" spc="-5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false,  "path":</a:t>
            </a:r>
            <a:r>
              <a:rPr dirty="0" sz="195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""</a:t>
            </a:r>
            <a:endParaRPr sz="1950">
              <a:latin typeface="Courier New"/>
              <a:cs typeface="Courier New"/>
            </a:endParaRPr>
          </a:p>
          <a:p>
            <a:pPr marL="1821814">
              <a:lnSpc>
                <a:spcPts val="2220"/>
              </a:lnSpc>
            </a:pPr>
            <a:r>
              <a:rPr dirty="0" sz="1950" spc="15">
                <a:latin typeface="Courier New"/>
                <a:cs typeface="Courier New"/>
              </a:rPr>
              <a:t>},</a:t>
            </a:r>
            <a:endParaRPr sz="1950">
              <a:latin typeface="Courier New"/>
              <a:cs typeface="Courier New"/>
            </a:endParaRPr>
          </a:p>
          <a:p>
            <a:pPr marL="2425065" marR="758825" indent="-603250">
              <a:lnSpc>
                <a:spcPts val="2310"/>
              </a:lnSpc>
              <a:spcBef>
                <a:spcPts val="85"/>
              </a:spcBef>
            </a:pPr>
            <a:r>
              <a:rPr dirty="0" sz="1950" spc="15">
                <a:latin typeface="Courier New"/>
                <a:cs typeface="Courier New"/>
              </a:rPr>
              <a:t>"desiredCapabilities": {  "browserName":</a:t>
            </a:r>
            <a:r>
              <a:rPr dirty="0" sz="1950" spc="-4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"chrome",  "marionette":</a:t>
            </a:r>
            <a:r>
              <a:rPr dirty="0" sz="1950" spc="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true</a:t>
            </a:r>
            <a:endParaRPr sz="1950">
              <a:latin typeface="Courier New"/>
              <a:cs typeface="Courier New"/>
            </a:endParaRPr>
          </a:p>
          <a:p>
            <a:pPr marL="1821814">
              <a:lnSpc>
                <a:spcPts val="2220"/>
              </a:lnSpc>
            </a:pPr>
            <a:r>
              <a:rPr dirty="0" sz="1950" spc="15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ts val="2310"/>
              </a:lnSpc>
            </a:pPr>
            <a:r>
              <a:rPr dirty="0" sz="1950" spc="15">
                <a:latin typeface="Courier New"/>
                <a:cs typeface="Courier New"/>
              </a:rPr>
              <a:t>},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ts val="2325"/>
              </a:lnSpc>
            </a:pPr>
            <a:r>
              <a:rPr dirty="0" sz="1950" spc="15">
                <a:latin typeface="Courier New"/>
                <a:cs typeface="Courier New"/>
              </a:rPr>
              <a:t>“staging“: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algn="ctr" marR="3007995">
              <a:lnSpc>
                <a:spcPct val="100000"/>
              </a:lnSpc>
              <a:spcBef>
                <a:spcPts val="2280"/>
              </a:spcBef>
            </a:pPr>
            <a:r>
              <a:rPr dirty="0" sz="1950" spc="15">
                <a:latin typeface="Courier New"/>
                <a:cs typeface="Courier New"/>
              </a:rPr>
              <a:t>. .</a:t>
            </a:r>
            <a:r>
              <a:rPr dirty="0" sz="1950" spc="-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.</a:t>
            </a:r>
            <a:endParaRPr sz="1950">
              <a:latin typeface="Courier New"/>
              <a:cs typeface="Courier New"/>
            </a:endParaRPr>
          </a:p>
          <a:p>
            <a:pPr marL="1143000">
              <a:lnSpc>
                <a:spcPct val="100000"/>
              </a:lnSpc>
              <a:spcBef>
                <a:spcPts val="2275"/>
              </a:spcBef>
            </a:pPr>
            <a:r>
              <a:rPr dirty="0" sz="1950" spc="15">
                <a:latin typeface="Courier New"/>
                <a:cs typeface="Courier New"/>
              </a:rPr>
              <a:t>},</a:t>
            </a:r>
            <a:endParaRPr sz="1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4193540" marR="5080" indent="-4178300">
              <a:lnSpc>
                <a:spcPts val="9480"/>
              </a:lnSpc>
              <a:spcBef>
                <a:spcPts val="270"/>
              </a:spcBef>
            </a:pPr>
            <a:r>
              <a:rPr dirty="0" spc="210"/>
              <a:t>Nightwatch.js </a:t>
            </a:r>
            <a:r>
              <a:rPr dirty="0" spc="434"/>
              <a:t>-</a:t>
            </a:r>
            <a:r>
              <a:rPr dirty="0" spc="-275"/>
              <a:t> </a:t>
            </a:r>
            <a:r>
              <a:rPr dirty="0" spc="190"/>
              <a:t>Browser  </a:t>
            </a:r>
            <a:r>
              <a:rPr dirty="0" spc="229"/>
              <a:t>setup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688727"/>
            <a:ext cx="6358255" cy="26727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18565">
              <a:lnSpc>
                <a:spcPts val="2325"/>
              </a:lnSpc>
              <a:spcBef>
                <a:spcPts val="125"/>
              </a:spcBef>
            </a:pPr>
            <a:r>
              <a:rPr dirty="0" sz="1950" spc="15">
                <a:latin typeface="Courier New"/>
                <a:cs typeface="Courier New"/>
              </a:rPr>
              <a:t>"chrome":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2425065" marR="5080" indent="-603250">
              <a:lnSpc>
                <a:spcPts val="2310"/>
              </a:lnSpc>
              <a:spcBef>
                <a:spcPts val="90"/>
              </a:spcBef>
            </a:pPr>
            <a:r>
              <a:rPr dirty="0" sz="1950" spc="15">
                <a:latin typeface="Courier New"/>
                <a:cs typeface="Courier New"/>
              </a:rPr>
              <a:t>"desiredCapabilities": {  "browserName": "chrome",  "javascriptEnabled":</a:t>
            </a:r>
            <a:r>
              <a:rPr dirty="0" sz="1950" spc="-3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true,  "acceptSslCerts":</a:t>
            </a:r>
            <a:r>
              <a:rPr dirty="0" sz="195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true</a:t>
            </a:r>
            <a:endParaRPr sz="1950">
              <a:latin typeface="Courier New"/>
              <a:cs typeface="Courier New"/>
            </a:endParaRPr>
          </a:p>
          <a:p>
            <a:pPr marL="1821814">
              <a:lnSpc>
                <a:spcPts val="2215"/>
              </a:lnSpc>
            </a:pPr>
            <a:r>
              <a:rPr dirty="0" sz="1950" spc="15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ts val="2310"/>
              </a:lnSpc>
            </a:pPr>
            <a:r>
              <a:rPr dirty="0" sz="1950" spc="15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ts val="2310"/>
              </a:lnSpc>
            </a:pPr>
            <a:r>
              <a:rPr dirty="0" sz="1950" spc="15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ts val="2325"/>
              </a:lnSpc>
            </a:pPr>
            <a:r>
              <a:rPr dirty="0" sz="1950" spc="15">
                <a:latin typeface="Courier New"/>
                <a:cs typeface="Courier New"/>
              </a:rPr>
              <a:t>};</a:t>
            </a:r>
            <a:endParaRPr sz="1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891279" cy="1127760"/>
          </a:xfrm>
          <a:custGeom>
            <a:avLst/>
            <a:gdLst/>
            <a:ahLst/>
            <a:cxnLst/>
            <a:rect l="l" t="t" r="r" b="b"/>
            <a:pathLst>
              <a:path w="3891279" h="1127760">
                <a:moveTo>
                  <a:pt x="0" y="1127613"/>
                </a:moveTo>
                <a:lnTo>
                  <a:pt x="0" y="0"/>
                </a:lnTo>
                <a:lnTo>
                  <a:pt x="3891128" y="0"/>
                </a:lnTo>
                <a:lnTo>
                  <a:pt x="3891128" y="1127613"/>
                </a:lnTo>
                <a:lnTo>
                  <a:pt x="0" y="1127613"/>
                </a:lnTo>
                <a:close/>
              </a:path>
            </a:pathLst>
          </a:custGeom>
          <a:solidFill>
            <a:srgbClr val="FFFFFF">
              <a:alpha val="7197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7422" y="115179"/>
            <a:ext cx="3078440" cy="774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347" y="793557"/>
            <a:ext cx="1260221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85"/>
              <a:t>Simple </a:t>
            </a:r>
            <a:r>
              <a:rPr dirty="0" sz="9200" spc="305"/>
              <a:t>Nightwatch</a:t>
            </a:r>
            <a:r>
              <a:rPr dirty="0" sz="9200" spc="-235"/>
              <a:t> </a:t>
            </a:r>
            <a:r>
              <a:rPr dirty="0" sz="9200" spc="310"/>
              <a:t>test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15964"/>
            <a:ext cx="12691110" cy="655955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2600" spc="20">
                <a:latin typeface="Courier New"/>
                <a:cs typeface="Courier New"/>
              </a:rPr>
              <a:t>module.exports =</a:t>
            </a:r>
            <a:r>
              <a:rPr dirty="0" sz="2600" spc="15"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816610" marR="4026535" indent="-402590">
              <a:lnSpc>
                <a:spcPct val="100400"/>
              </a:lnSpc>
              <a:spcBef>
                <a:spcPts val="660"/>
              </a:spcBef>
            </a:pP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'Google Webtechcon' </a:t>
            </a:r>
            <a:r>
              <a:rPr dirty="0" sz="2600" spc="20">
                <a:latin typeface="Courier New"/>
                <a:cs typeface="Courier New"/>
              </a:rPr>
              <a:t>: </a:t>
            </a:r>
            <a:r>
              <a:rPr dirty="0" sz="2600" spc="20" b="1">
                <a:latin typeface="Courier New"/>
                <a:cs typeface="Courier New"/>
              </a:rPr>
              <a:t>function </a:t>
            </a:r>
            <a:r>
              <a:rPr dirty="0" sz="2600" spc="20">
                <a:latin typeface="Courier New"/>
                <a:cs typeface="Courier New"/>
              </a:rPr>
              <a:t>(client) {  client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url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'http://www.google.com'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waitForElementVisible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'body'</a:t>
            </a:r>
            <a:r>
              <a:rPr dirty="0" sz="2600" spc="20">
                <a:latin typeface="Courier New"/>
                <a:cs typeface="Courier New"/>
              </a:rPr>
              <a:t>,</a:t>
            </a:r>
            <a:r>
              <a:rPr dirty="0" sz="2600" spc="15"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title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'Google'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'input[type=text]'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setValue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'input[type=text]'</a:t>
            </a:r>
            <a:r>
              <a:rPr dirty="0" sz="2600" spc="20">
                <a:latin typeface="Courier New"/>
                <a:cs typeface="Courier New"/>
              </a:rPr>
              <a:t>, 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'webtechcon'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waitForElementVisible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'button[name=btnG]'</a:t>
            </a:r>
            <a:r>
              <a:rPr dirty="0" sz="2600" spc="20">
                <a:latin typeface="Courier New"/>
                <a:cs typeface="Courier New"/>
              </a:rPr>
              <a:t>, </a:t>
            </a:r>
            <a:r>
              <a:rPr dirty="0" sz="2600" spc="20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click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'button[name=btnG]'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pause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620520" marR="5080" indent="-402590">
              <a:lnSpc>
                <a:spcPct val="100400"/>
              </a:lnSpc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containsText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'#rso &gt; div.g &gt; div &gt; div &gt; h3 &gt; a'</a:t>
            </a:r>
            <a:r>
              <a:rPr dirty="0" sz="2600" spc="20">
                <a:latin typeface="Courier New"/>
                <a:cs typeface="Courier New"/>
              </a:rPr>
              <a:t>,  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'WebTech Conference</a:t>
            </a:r>
            <a:r>
              <a:rPr dirty="0" sz="2600" spc="15">
                <a:solidFill>
                  <a:srgbClr val="CD1D00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2016'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end</a:t>
            </a:r>
            <a:r>
              <a:rPr dirty="0" sz="2600" spc="20">
                <a:latin typeface="Courier New"/>
                <a:cs typeface="Courier New"/>
              </a:rPr>
              <a:t>();</a:t>
            </a:r>
            <a:endParaRPr sz="2600">
              <a:latin typeface="Courier New"/>
              <a:cs typeface="Courier New"/>
            </a:endParaRPr>
          </a:p>
          <a:p>
            <a:pPr marL="414655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};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2767" y="793557"/>
            <a:ext cx="786892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10"/>
              <a:t>Test</a:t>
            </a:r>
            <a:r>
              <a:rPr dirty="0" sz="9200" spc="-75"/>
              <a:t> </a:t>
            </a:r>
            <a:r>
              <a:rPr dirty="0" sz="9200" spc="260"/>
              <a:t>execution</a:t>
            </a:r>
            <a:endParaRPr sz="9200"/>
          </a:p>
        </p:txBody>
      </p:sp>
      <p:sp>
        <p:nvSpPr>
          <p:cNvPr id="4" name="object 4"/>
          <p:cNvSpPr txBox="1"/>
          <p:nvPr/>
        </p:nvSpPr>
        <p:spPr>
          <a:xfrm>
            <a:off x="1411340" y="6280301"/>
            <a:ext cx="1734058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$ nightwatch </a:t>
            </a:r>
            <a:r>
              <a:rPr dirty="0" sz="4250" spc="20">
                <a:solidFill>
                  <a:srgbClr val="A6AAA8"/>
                </a:solidFill>
                <a:latin typeface="Courier New"/>
                <a:cs typeface="Courier New"/>
              </a:rPr>
              <a:t>[-c nightwatch.js]</a:t>
            </a:r>
            <a:r>
              <a:rPr dirty="0" sz="4250" spc="15">
                <a:solidFill>
                  <a:srgbClr val="A6AAA8"/>
                </a:solidFill>
                <a:latin typeface="Courier New"/>
                <a:cs typeface="Courier New"/>
              </a:rPr>
              <a:t> </a:t>
            </a: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tests/simplegoogle.js</a:t>
            </a:r>
            <a:endParaRPr sz="4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3012" y="0"/>
            <a:ext cx="1507807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2656" y="4908615"/>
            <a:ext cx="743521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50"/>
              <a:t>Tests </a:t>
            </a:r>
            <a:r>
              <a:rPr dirty="0" sz="9200" spc="180"/>
              <a:t>in</a:t>
            </a:r>
            <a:r>
              <a:rPr dirty="0" sz="9200" spc="-20"/>
              <a:t> </a:t>
            </a:r>
            <a:r>
              <a:rPr dirty="0" sz="9200" spc="240"/>
              <a:t>detail</a:t>
            </a:r>
            <a:endParaRPr sz="9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7674" y="793557"/>
            <a:ext cx="1032446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35"/>
              <a:t>Arrange </a:t>
            </a:r>
            <a:r>
              <a:rPr dirty="0" sz="9200" spc="240"/>
              <a:t>and</a:t>
            </a:r>
            <a:r>
              <a:rPr dirty="0" sz="9200" spc="-165"/>
              <a:t> </a:t>
            </a:r>
            <a:r>
              <a:rPr dirty="0" sz="9200" spc="185"/>
              <a:t>assert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640561"/>
            <a:ext cx="8670290" cy="138684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2600" spc="20">
                <a:latin typeface="Courier New"/>
                <a:cs typeface="Courier New"/>
              </a:rPr>
              <a:t>module.exports =</a:t>
            </a:r>
            <a:r>
              <a:rPr dirty="0" sz="2600" spc="15"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816610" marR="5080" indent="-402590">
              <a:lnSpc>
                <a:spcPct val="100400"/>
              </a:lnSpc>
              <a:spcBef>
                <a:spcPts val="660"/>
              </a:spcBef>
            </a:pP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'Google Webtechcon' </a:t>
            </a:r>
            <a:r>
              <a:rPr dirty="0" sz="2600" spc="20">
                <a:latin typeface="Courier New"/>
                <a:cs typeface="Courier New"/>
              </a:rPr>
              <a:t>: </a:t>
            </a:r>
            <a:r>
              <a:rPr dirty="0" sz="2600" spc="20" b="1">
                <a:latin typeface="Courier New"/>
                <a:cs typeface="Courier New"/>
              </a:rPr>
              <a:t>function </a:t>
            </a:r>
            <a:r>
              <a:rPr dirty="0" sz="2600" spc="20">
                <a:latin typeface="Courier New"/>
                <a:cs typeface="Courier New"/>
              </a:rPr>
              <a:t>(client) {  client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9938" y="6048226"/>
            <a:ext cx="9025890" cy="748030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ts val="2860"/>
              </a:lnSpc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url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'http://www.google.com'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0160">
              <a:lnSpc>
                <a:spcPts val="3015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waitForElementVisible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'body'</a:t>
            </a:r>
            <a:r>
              <a:rPr dirty="0" sz="2600" spc="20">
                <a:latin typeface="Courier New"/>
                <a:cs typeface="Courier New"/>
              </a:rPr>
              <a:t>,</a:t>
            </a:r>
            <a:r>
              <a:rPr dirty="0" sz="2600" spc="15"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9938" y="6858558"/>
            <a:ext cx="9025890" cy="748030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ts val="2745"/>
              </a:lnSpc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title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'Google'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0160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'input[type=text]'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7920" y="7589162"/>
            <a:ext cx="143319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end</a:t>
            </a:r>
            <a:r>
              <a:rPr dirty="0" sz="2600" spc="20">
                <a:latin typeface="Courier New"/>
                <a:cs typeface="Courier New"/>
              </a:rPr>
              <a:t>();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674" y="7987056"/>
            <a:ext cx="628650" cy="8255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14655">
              <a:lnSpc>
                <a:spcPct val="100000"/>
              </a:lnSpc>
              <a:spcBef>
                <a:spcPts val="135"/>
              </a:spcBef>
            </a:pPr>
            <a:r>
              <a:rPr dirty="0" sz="2600" spc="20"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};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33761" y="6832381"/>
            <a:ext cx="9078595" cy="800735"/>
          </a:xfrm>
          <a:custGeom>
            <a:avLst/>
            <a:gdLst/>
            <a:ahLst/>
            <a:cxnLst/>
            <a:rect l="l" t="t" r="r" b="b"/>
            <a:pathLst>
              <a:path w="9078595" h="800734">
                <a:moveTo>
                  <a:pt x="0" y="0"/>
                </a:moveTo>
                <a:lnTo>
                  <a:pt x="9078134" y="0"/>
                </a:lnTo>
                <a:lnTo>
                  <a:pt x="9078134" y="800323"/>
                </a:lnTo>
                <a:lnTo>
                  <a:pt x="0" y="800323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D459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636069" y="5432160"/>
            <a:ext cx="174307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90">
                <a:latin typeface="Arial"/>
                <a:cs typeface="Arial"/>
              </a:rPr>
              <a:t>arrange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14074" y="7201740"/>
            <a:ext cx="139255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70">
                <a:latin typeface="Arial"/>
                <a:cs typeface="Arial"/>
              </a:rPr>
              <a:t>assert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03738" y="5825263"/>
            <a:ext cx="3306445" cy="581660"/>
          </a:xfrm>
          <a:custGeom>
            <a:avLst/>
            <a:gdLst/>
            <a:ahLst/>
            <a:cxnLst/>
            <a:rect l="l" t="t" r="r" b="b"/>
            <a:pathLst>
              <a:path w="3306444" h="581660">
                <a:moveTo>
                  <a:pt x="3306280" y="0"/>
                </a:moveTo>
                <a:lnTo>
                  <a:pt x="10312" y="579415"/>
                </a:lnTo>
                <a:lnTo>
                  <a:pt x="0" y="581227"/>
                </a:lnTo>
              </a:path>
            </a:pathLst>
          </a:custGeom>
          <a:ln w="20941">
            <a:solidFill>
              <a:srgbClr val="189B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15044" y="6355177"/>
            <a:ext cx="107950" cy="99060"/>
          </a:xfrm>
          <a:custGeom>
            <a:avLst/>
            <a:gdLst/>
            <a:ahLst/>
            <a:cxnLst/>
            <a:rect l="l" t="t" r="r" b="b"/>
            <a:pathLst>
              <a:path w="107950" h="99060">
                <a:moveTo>
                  <a:pt x="90300" y="0"/>
                </a:moveTo>
                <a:lnTo>
                  <a:pt x="0" y="66904"/>
                </a:lnTo>
                <a:lnTo>
                  <a:pt x="107703" y="99002"/>
                </a:lnTo>
                <a:lnTo>
                  <a:pt x="90300" y="0"/>
                </a:lnTo>
                <a:close/>
              </a:path>
            </a:pathLst>
          </a:custGeom>
          <a:solidFill>
            <a:srgbClr val="189B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11594" y="7308753"/>
            <a:ext cx="3267710" cy="337185"/>
          </a:xfrm>
          <a:custGeom>
            <a:avLst/>
            <a:gdLst/>
            <a:ahLst/>
            <a:cxnLst/>
            <a:rect l="l" t="t" r="r" b="b"/>
            <a:pathLst>
              <a:path w="3267709" h="337184">
                <a:moveTo>
                  <a:pt x="3267144" y="337115"/>
                </a:moveTo>
                <a:lnTo>
                  <a:pt x="10415" y="1074"/>
                </a:lnTo>
                <a:lnTo>
                  <a:pt x="0" y="0"/>
                </a:lnTo>
              </a:path>
            </a:pathLst>
          </a:custGeom>
          <a:ln w="20941">
            <a:solidFill>
              <a:srgbClr val="189B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222014" y="7259833"/>
            <a:ext cx="105410" cy="100330"/>
          </a:xfrm>
          <a:custGeom>
            <a:avLst/>
            <a:gdLst/>
            <a:ahLst/>
            <a:cxnLst/>
            <a:rect l="l" t="t" r="r" b="b"/>
            <a:pathLst>
              <a:path w="105409" h="100329">
                <a:moveTo>
                  <a:pt x="105148" y="0"/>
                </a:moveTo>
                <a:lnTo>
                  <a:pt x="0" y="39677"/>
                </a:lnTo>
                <a:lnTo>
                  <a:pt x="94834" y="99989"/>
                </a:lnTo>
                <a:lnTo>
                  <a:pt x="105148" y="0"/>
                </a:lnTo>
                <a:close/>
              </a:path>
            </a:pathLst>
          </a:custGeom>
          <a:solidFill>
            <a:srgbClr val="189B1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3051" y="880675"/>
            <a:ext cx="12750165" cy="12782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200" spc="100"/>
              <a:t>Arrange, </a:t>
            </a:r>
            <a:r>
              <a:rPr dirty="0" sz="8200" spc="260"/>
              <a:t>action </a:t>
            </a:r>
            <a:r>
              <a:rPr dirty="0" sz="8200" spc="204"/>
              <a:t>and</a:t>
            </a:r>
            <a:r>
              <a:rPr dirty="0" sz="8200" spc="-390"/>
              <a:t> </a:t>
            </a:r>
            <a:r>
              <a:rPr dirty="0" sz="8200" spc="160"/>
              <a:t>assert</a:t>
            </a:r>
            <a:endParaRPr sz="8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640561"/>
            <a:ext cx="8670290" cy="138684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2600" spc="20">
                <a:latin typeface="Courier New"/>
                <a:cs typeface="Courier New"/>
              </a:rPr>
              <a:t>module.exports =</a:t>
            </a:r>
            <a:r>
              <a:rPr dirty="0" sz="2600" spc="15"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816610" marR="5080" indent="-402590">
              <a:lnSpc>
                <a:spcPct val="100400"/>
              </a:lnSpc>
              <a:spcBef>
                <a:spcPts val="660"/>
              </a:spcBef>
            </a:pP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'Google Webtechcon' </a:t>
            </a:r>
            <a:r>
              <a:rPr dirty="0" sz="2600" spc="20">
                <a:latin typeface="Courier New"/>
                <a:cs typeface="Courier New"/>
              </a:rPr>
              <a:t>: </a:t>
            </a:r>
            <a:r>
              <a:rPr dirty="0" sz="2600" spc="20" b="1">
                <a:latin typeface="Courier New"/>
                <a:cs typeface="Courier New"/>
              </a:rPr>
              <a:t>function </a:t>
            </a:r>
            <a:r>
              <a:rPr dirty="0" sz="2600" spc="20">
                <a:latin typeface="Courier New"/>
                <a:cs typeface="Courier New"/>
              </a:rPr>
              <a:t>(client) {  client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9938" y="6048226"/>
            <a:ext cx="9025890" cy="748030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ts val="2860"/>
              </a:lnSpc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url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'http://www.google.com'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0160">
              <a:lnSpc>
                <a:spcPts val="3015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waitForElementVisible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'body'</a:t>
            </a:r>
            <a:r>
              <a:rPr dirty="0" sz="2600" spc="20">
                <a:latin typeface="Courier New"/>
                <a:cs typeface="Courier New"/>
              </a:rPr>
              <a:t>,</a:t>
            </a:r>
            <a:r>
              <a:rPr dirty="0" sz="2600" spc="15"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9938" y="6858558"/>
            <a:ext cx="9025890" cy="746125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ts val="2745"/>
              </a:lnSpc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title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'Google'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0160">
              <a:lnSpc>
                <a:spcPts val="3115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'input[type=text]'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9938" y="7658882"/>
            <a:ext cx="10213340" cy="737870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ts val="2710"/>
              </a:lnSpc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setValue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'input[type=text]'</a:t>
            </a:r>
            <a:r>
              <a:rPr dirty="0" sz="2600" spc="20">
                <a:latin typeface="Courier New"/>
                <a:cs typeface="Courier New"/>
              </a:rPr>
              <a:t>, 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'webtechcon'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0160">
              <a:lnSpc>
                <a:spcPts val="3085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waitForElementVisible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'button[name=btnG]'</a:t>
            </a:r>
            <a:r>
              <a:rPr dirty="0" sz="2600" spc="20">
                <a:latin typeface="Courier New"/>
                <a:cs typeface="Courier New"/>
              </a:rPr>
              <a:t>,</a:t>
            </a:r>
            <a:r>
              <a:rPr dirty="0" sz="2600" spc="30"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9938" y="8457351"/>
            <a:ext cx="10213340" cy="378460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ts val="2690"/>
              </a:lnSpc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click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'button[name=btnG]'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7920" y="8782843"/>
            <a:ext cx="243840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pause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7920" y="9180737"/>
            <a:ext cx="11485245" cy="1223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14655" marR="5080" indent="-402590">
              <a:lnSpc>
                <a:spcPct val="100400"/>
              </a:lnSpc>
              <a:spcBef>
                <a:spcPts val="125"/>
              </a:spcBef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containsText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'#rso &gt; div.g &gt; div &gt; div &gt; h3 &gt; a'</a:t>
            </a:r>
            <a:r>
              <a:rPr dirty="0" sz="2600" spc="20">
                <a:latin typeface="Courier New"/>
                <a:cs typeface="Courier New"/>
              </a:rPr>
              <a:t>,  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'WebTech Conference</a:t>
            </a:r>
            <a:r>
              <a:rPr dirty="0" sz="2600" spc="15">
                <a:solidFill>
                  <a:srgbClr val="CD1D00"/>
                </a:solidFill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2016'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end</a:t>
            </a:r>
            <a:r>
              <a:rPr dirty="0" sz="2600" spc="20">
                <a:latin typeface="Courier New"/>
                <a:cs typeface="Courier New"/>
              </a:rPr>
              <a:t>();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3756" y="10374418"/>
            <a:ext cx="22669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0"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33761" y="6022049"/>
            <a:ext cx="9078595" cy="800735"/>
          </a:xfrm>
          <a:custGeom>
            <a:avLst/>
            <a:gdLst/>
            <a:ahLst/>
            <a:cxnLst/>
            <a:rect l="l" t="t" r="r" b="b"/>
            <a:pathLst>
              <a:path w="9078595" h="800734">
                <a:moveTo>
                  <a:pt x="0" y="0"/>
                </a:moveTo>
                <a:lnTo>
                  <a:pt x="9078134" y="0"/>
                </a:lnTo>
                <a:lnTo>
                  <a:pt x="9078134" y="800323"/>
                </a:lnTo>
                <a:lnTo>
                  <a:pt x="0" y="800323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D459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33761" y="6832381"/>
            <a:ext cx="9078595" cy="800735"/>
          </a:xfrm>
          <a:custGeom>
            <a:avLst/>
            <a:gdLst/>
            <a:ahLst/>
            <a:cxnLst/>
            <a:rect l="l" t="t" r="r" b="b"/>
            <a:pathLst>
              <a:path w="9078595" h="800734">
                <a:moveTo>
                  <a:pt x="0" y="0"/>
                </a:moveTo>
                <a:lnTo>
                  <a:pt x="9078134" y="0"/>
                </a:lnTo>
                <a:lnTo>
                  <a:pt x="9078134" y="800323"/>
                </a:lnTo>
                <a:lnTo>
                  <a:pt x="0" y="800323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D459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201435" y="6207005"/>
            <a:ext cx="174307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90">
                <a:latin typeface="Arial"/>
                <a:cs typeface="Arial"/>
              </a:rPr>
              <a:t>arrange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50256" y="6479248"/>
            <a:ext cx="139255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70">
                <a:latin typeface="Arial"/>
                <a:cs typeface="Arial"/>
              </a:rPr>
              <a:t>assert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05097" y="6422082"/>
            <a:ext cx="5869305" cy="0"/>
          </a:xfrm>
          <a:custGeom>
            <a:avLst/>
            <a:gdLst/>
            <a:ahLst/>
            <a:cxnLst/>
            <a:rect l="l" t="t" r="r" b="b"/>
            <a:pathLst>
              <a:path w="5869305" h="0">
                <a:moveTo>
                  <a:pt x="5869063" y="0"/>
                </a:moveTo>
                <a:lnTo>
                  <a:pt x="1047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189B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115044" y="6371821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50260"/>
                </a:lnTo>
                <a:lnTo>
                  <a:pt x="10052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189B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308560" y="6842508"/>
            <a:ext cx="1502410" cy="432434"/>
          </a:xfrm>
          <a:custGeom>
            <a:avLst/>
            <a:gdLst/>
            <a:ahLst/>
            <a:cxnLst/>
            <a:rect l="l" t="t" r="r" b="b"/>
            <a:pathLst>
              <a:path w="1502409" h="432434">
                <a:moveTo>
                  <a:pt x="1501949" y="0"/>
                </a:moveTo>
                <a:lnTo>
                  <a:pt x="10062" y="429209"/>
                </a:lnTo>
                <a:lnTo>
                  <a:pt x="0" y="432104"/>
                </a:lnTo>
              </a:path>
            </a:pathLst>
          </a:custGeom>
          <a:ln w="20941">
            <a:solidFill>
              <a:srgbClr val="189B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222014" y="7223418"/>
            <a:ext cx="111125" cy="97155"/>
          </a:xfrm>
          <a:custGeom>
            <a:avLst/>
            <a:gdLst/>
            <a:ahLst/>
            <a:cxnLst/>
            <a:rect l="l" t="t" r="r" b="b"/>
            <a:pathLst>
              <a:path w="111125" h="97154">
                <a:moveTo>
                  <a:pt x="82709" y="0"/>
                </a:moveTo>
                <a:lnTo>
                  <a:pt x="0" y="76092"/>
                </a:lnTo>
                <a:lnTo>
                  <a:pt x="110499" y="96602"/>
                </a:lnTo>
                <a:lnTo>
                  <a:pt x="82709" y="0"/>
                </a:lnTo>
                <a:close/>
              </a:path>
            </a:pathLst>
          </a:custGeom>
          <a:solidFill>
            <a:srgbClr val="189B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430287" y="6646263"/>
            <a:ext cx="4641850" cy="1136015"/>
          </a:xfrm>
          <a:custGeom>
            <a:avLst/>
            <a:gdLst/>
            <a:ahLst/>
            <a:cxnLst/>
            <a:rect l="l" t="t" r="r" b="b"/>
            <a:pathLst>
              <a:path w="4641850" h="1136015">
                <a:moveTo>
                  <a:pt x="4641434" y="0"/>
                </a:moveTo>
                <a:lnTo>
                  <a:pt x="10170" y="1133351"/>
                </a:lnTo>
                <a:lnTo>
                  <a:pt x="0" y="1135840"/>
                </a:lnTo>
              </a:path>
            </a:pathLst>
          </a:custGeom>
          <a:ln w="20941">
            <a:solidFill>
              <a:srgbClr val="189B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342817" y="773079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85693" y="0"/>
                </a:moveTo>
                <a:lnTo>
                  <a:pt x="0" y="72714"/>
                </a:lnTo>
                <a:lnTo>
                  <a:pt x="109588" y="97638"/>
                </a:lnTo>
                <a:lnTo>
                  <a:pt x="85693" y="0"/>
                </a:lnTo>
                <a:close/>
              </a:path>
            </a:pathLst>
          </a:custGeom>
          <a:solidFill>
            <a:srgbClr val="189B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33761" y="7630851"/>
            <a:ext cx="10265410" cy="800735"/>
          </a:xfrm>
          <a:custGeom>
            <a:avLst/>
            <a:gdLst/>
            <a:ahLst/>
            <a:cxnLst/>
            <a:rect l="l" t="t" r="r" b="b"/>
            <a:pathLst>
              <a:path w="10265410" h="800734">
                <a:moveTo>
                  <a:pt x="0" y="0"/>
                </a:moveTo>
                <a:lnTo>
                  <a:pt x="10265103" y="0"/>
                </a:lnTo>
                <a:lnTo>
                  <a:pt x="10265103" y="800323"/>
                </a:lnTo>
                <a:lnTo>
                  <a:pt x="0" y="800323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D4595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33761" y="8422616"/>
            <a:ext cx="10265410" cy="439420"/>
          </a:xfrm>
          <a:custGeom>
            <a:avLst/>
            <a:gdLst/>
            <a:ahLst/>
            <a:cxnLst/>
            <a:rect l="l" t="t" r="r" b="b"/>
            <a:pathLst>
              <a:path w="10265410" h="439420">
                <a:moveTo>
                  <a:pt x="0" y="0"/>
                </a:moveTo>
                <a:lnTo>
                  <a:pt x="10265103" y="0"/>
                </a:lnTo>
                <a:lnTo>
                  <a:pt x="10265103" y="439024"/>
                </a:lnTo>
                <a:lnTo>
                  <a:pt x="0" y="439024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308B1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6248584" y="8678134"/>
            <a:ext cx="139255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70">
                <a:latin typeface="Arial"/>
                <a:cs typeface="Arial"/>
              </a:rPr>
              <a:t>assert</a:t>
            </a:r>
            <a:endParaRPr sz="41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938420" y="9181399"/>
            <a:ext cx="2075814" cy="430530"/>
          </a:xfrm>
          <a:custGeom>
            <a:avLst/>
            <a:gdLst/>
            <a:ahLst/>
            <a:cxnLst/>
            <a:rect l="l" t="t" r="r" b="b"/>
            <a:pathLst>
              <a:path w="2075815" h="430529">
                <a:moveTo>
                  <a:pt x="2075447" y="0"/>
                </a:moveTo>
                <a:lnTo>
                  <a:pt x="10253" y="427967"/>
                </a:lnTo>
                <a:lnTo>
                  <a:pt x="0" y="430092"/>
                </a:lnTo>
              </a:path>
            </a:pathLst>
          </a:custGeom>
          <a:ln w="20941">
            <a:solidFill>
              <a:srgbClr val="189B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850238" y="9560152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19" h="98425">
                <a:moveTo>
                  <a:pt x="88238" y="0"/>
                </a:moveTo>
                <a:lnTo>
                  <a:pt x="0" y="69611"/>
                </a:lnTo>
                <a:lnTo>
                  <a:pt x="108635" y="98429"/>
                </a:lnTo>
                <a:lnTo>
                  <a:pt x="88238" y="0"/>
                </a:lnTo>
                <a:close/>
              </a:path>
            </a:pathLst>
          </a:custGeom>
          <a:solidFill>
            <a:srgbClr val="189B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4238174" y="7714813"/>
            <a:ext cx="139319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30">
                <a:latin typeface="Arial"/>
                <a:cs typeface="Arial"/>
              </a:rPr>
              <a:t>action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496665" y="8130888"/>
            <a:ext cx="1501775" cy="427990"/>
          </a:xfrm>
          <a:custGeom>
            <a:avLst/>
            <a:gdLst/>
            <a:ahLst/>
            <a:cxnLst/>
            <a:rect l="l" t="t" r="r" b="b"/>
            <a:pathLst>
              <a:path w="1501775" h="427990">
                <a:moveTo>
                  <a:pt x="1501421" y="0"/>
                </a:moveTo>
                <a:lnTo>
                  <a:pt x="10070" y="424798"/>
                </a:lnTo>
                <a:lnTo>
                  <a:pt x="0" y="427666"/>
                </a:lnTo>
              </a:path>
            </a:pathLst>
          </a:custGeom>
          <a:ln w="20941">
            <a:solidFill>
              <a:srgbClr val="189B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410061" y="8507349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90" h="97154">
                <a:moveTo>
                  <a:pt x="82908" y="0"/>
                </a:moveTo>
                <a:lnTo>
                  <a:pt x="0" y="75874"/>
                </a:lnTo>
                <a:lnTo>
                  <a:pt x="110446" y="96674"/>
                </a:lnTo>
                <a:lnTo>
                  <a:pt x="82908" y="0"/>
                </a:lnTo>
                <a:close/>
              </a:path>
            </a:pathLst>
          </a:custGeom>
          <a:solidFill>
            <a:srgbClr val="189B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33761" y="9239653"/>
            <a:ext cx="11737975" cy="800735"/>
          </a:xfrm>
          <a:custGeom>
            <a:avLst/>
            <a:gdLst/>
            <a:ahLst/>
            <a:cxnLst/>
            <a:rect l="l" t="t" r="r" b="b"/>
            <a:pathLst>
              <a:path w="11737975" h="800734">
                <a:moveTo>
                  <a:pt x="0" y="0"/>
                </a:moveTo>
                <a:lnTo>
                  <a:pt x="11737862" y="0"/>
                </a:lnTo>
                <a:lnTo>
                  <a:pt x="11737862" y="800323"/>
                </a:lnTo>
                <a:lnTo>
                  <a:pt x="0" y="800323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D4595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044" y="4217537"/>
            <a:ext cx="7896859" cy="10814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900" spc="210"/>
              <a:t>Hardcoded</a:t>
            </a:r>
            <a:r>
              <a:rPr dirty="0" sz="6900" spc="-65"/>
              <a:t> </a:t>
            </a:r>
            <a:r>
              <a:rPr dirty="0" sz="6900" spc="85"/>
              <a:t>values?</a:t>
            </a:r>
            <a:endParaRPr sz="6900"/>
          </a:p>
        </p:txBody>
      </p:sp>
      <p:sp>
        <p:nvSpPr>
          <p:cNvPr id="3" name="object 3"/>
          <p:cNvSpPr/>
          <p:nvPr/>
        </p:nvSpPr>
        <p:spPr>
          <a:xfrm>
            <a:off x="11716920" y="2177944"/>
            <a:ext cx="6931726" cy="6889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033" y="793557"/>
            <a:ext cx="98685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280"/>
              <a:t>Hardcoded</a:t>
            </a:r>
            <a:r>
              <a:rPr dirty="0" sz="9200" spc="-60"/>
              <a:t> </a:t>
            </a:r>
            <a:r>
              <a:rPr dirty="0" sz="9200" spc="130"/>
              <a:t>values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640561"/>
            <a:ext cx="8670290" cy="417195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2600" spc="20">
                <a:latin typeface="Courier New"/>
                <a:cs typeface="Courier New"/>
              </a:rPr>
              <a:t>module.exports =</a:t>
            </a:r>
            <a:r>
              <a:rPr dirty="0" sz="2600" spc="15"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816610" marR="5080" indent="-402590">
              <a:lnSpc>
                <a:spcPct val="100400"/>
              </a:lnSpc>
              <a:spcBef>
                <a:spcPts val="660"/>
              </a:spcBef>
            </a:pP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'Google Webtechcon' </a:t>
            </a:r>
            <a:r>
              <a:rPr dirty="0" sz="2600" spc="20">
                <a:latin typeface="Courier New"/>
                <a:cs typeface="Courier New"/>
              </a:rPr>
              <a:t>: </a:t>
            </a:r>
            <a:r>
              <a:rPr dirty="0" sz="2600" spc="20" b="1">
                <a:latin typeface="Courier New"/>
                <a:cs typeface="Courier New"/>
              </a:rPr>
              <a:t>function </a:t>
            </a:r>
            <a:r>
              <a:rPr dirty="0" sz="2600" spc="20">
                <a:latin typeface="Courier New"/>
                <a:cs typeface="Courier New"/>
              </a:rPr>
              <a:t>(client) {  client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url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'http://www.google.com'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waitForElementVisible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'body'</a:t>
            </a:r>
            <a:r>
              <a:rPr dirty="0" sz="2600" spc="20">
                <a:latin typeface="Courier New"/>
                <a:cs typeface="Courier New"/>
              </a:rPr>
              <a:t>,</a:t>
            </a:r>
            <a:r>
              <a:rPr dirty="0" sz="2600" spc="15">
                <a:latin typeface="Courier New"/>
                <a:cs typeface="Courier New"/>
              </a:rPr>
              <a:t> </a:t>
            </a:r>
            <a:r>
              <a:rPr dirty="0" sz="2600" spc="20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title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'Google'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.assert.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visible</a:t>
            </a:r>
            <a:r>
              <a:rPr dirty="0" sz="2600" spc="20">
                <a:latin typeface="Courier New"/>
                <a:cs typeface="Courier New"/>
              </a:rPr>
              <a:t>(</a:t>
            </a:r>
            <a:r>
              <a:rPr dirty="0" sz="2600" spc="20">
                <a:solidFill>
                  <a:srgbClr val="CD1D00"/>
                </a:solidFill>
                <a:latin typeface="Courier New"/>
                <a:cs typeface="Courier New"/>
              </a:rPr>
              <a:t>'input[type=text]'</a:t>
            </a:r>
            <a:r>
              <a:rPr dirty="0" sz="2600" spc="20">
                <a:latin typeface="Courier New"/>
                <a:cs typeface="Courier New"/>
              </a:rPr>
              <a:t>)</a:t>
            </a:r>
            <a:endParaRPr sz="260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.</a:t>
            </a:r>
            <a:r>
              <a:rPr dirty="0" sz="2600" spc="20">
                <a:solidFill>
                  <a:srgbClr val="021994"/>
                </a:solidFill>
                <a:latin typeface="Courier New"/>
                <a:cs typeface="Courier New"/>
              </a:rPr>
              <a:t>end</a:t>
            </a:r>
            <a:r>
              <a:rPr dirty="0" sz="2600" spc="20">
                <a:latin typeface="Courier New"/>
                <a:cs typeface="Courier New"/>
              </a:rPr>
              <a:t>();</a:t>
            </a:r>
            <a:endParaRPr sz="2600">
              <a:latin typeface="Courier New"/>
              <a:cs typeface="Courier New"/>
            </a:endParaRPr>
          </a:p>
          <a:p>
            <a:pPr marL="414655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};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3598" y="793557"/>
            <a:ext cx="73914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85"/>
              <a:t>Using</a:t>
            </a:r>
            <a:r>
              <a:rPr dirty="0" sz="9200" spc="-45"/>
              <a:t> </a:t>
            </a:r>
            <a:r>
              <a:rPr dirty="0" sz="9200" spc="254"/>
              <a:t>globals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03398"/>
            <a:ext cx="11786870" cy="583692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2950" spc="10">
                <a:latin typeface="Courier New"/>
                <a:cs typeface="Courier New"/>
              </a:rPr>
              <a:t>module.exports =</a:t>
            </a:r>
            <a:r>
              <a:rPr dirty="0" sz="2950" spc="5">
                <a:latin typeface="Courier New"/>
                <a:cs typeface="Courier New"/>
              </a:rPr>
              <a:t> </a:t>
            </a:r>
            <a:r>
              <a:rPr dirty="0" sz="2950" spc="1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marL="464820">
              <a:lnSpc>
                <a:spcPct val="100000"/>
              </a:lnSpc>
              <a:spcBef>
                <a:spcPts val="830"/>
              </a:spcBef>
            </a:pP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'Google Webtechcon' </a:t>
            </a:r>
            <a:r>
              <a:rPr dirty="0" sz="2950" spc="10">
                <a:latin typeface="Courier New"/>
                <a:cs typeface="Courier New"/>
              </a:rPr>
              <a:t>: </a:t>
            </a:r>
            <a:r>
              <a:rPr dirty="0" sz="2950" spc="10" b="1">
                <a:latin typeface="Courier New"/>
                <a:cs typeface="Courier New"/>
              </a:rPr>
              <a:t>function </a:t>
            </a:r>
            <a:r>
              <a:rPr dirty="0" sz="2950" spc="10">
                <a:latin typeface="Courier New"/>
                <a:cs typeface="Courier New"/>
              </a:rPr>
              <a:t>(client)</a:t>
            </a:r>
            <a:r>
              <a:rPr dirty="0" sz="2950" spc="-20">
                <a:latin typeface="Courier New"/>
                <a:cs typeface="Courier New"/>
              </a:rPr>
              <a:t> </a:t>
            </a:r>
            <a:r>
              <a:rPr dirty="0" sz="2950" spc="1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marL="916940">
              <a:lnSpc>
                <a:spcPct val="100000"/>
              </a:lnSpc>
              <a:spcBef>
                <a:spcPts val="830"/>
              </a:spcBef>
            </a:pPr>
            <a:r>
              <a:rPr dirty="0" sz="2950" spc="10" b="1">
                <a:latin typeface="Courier New"/>
                <a:cs typeface="Courier New"/>
              </a:rPr>
              <a:t>var </a:t>
            </a:r>
            <a:r>
              <a:rPr dirty="0" sz="2950" spc="10">
                <a:latin typeface="Courier New"/>
                <a:cs typeface="Courier New"/>
              </a:rPr>
              <a:t>globals =</a:t>
            </a:r>
            <a:r>
              <a:rPr dirty="0" sz="2950" spc="-5">
                <a:latin typeface="Courier New"/>
                <a:cs typeface="Courier New"/>
              </a:rPr>
              <a:t> </a:t>
            </a:r>
            <a:r>
              <a:rPr dirty="0" sz="2950" spc="10">
                <a:latin typeface="Courier New"/>
                <a:cs typeface="Courier New"/>
              </a:rPr>
              <a:t>client.globals;</a:t>
            </a:r>
            <a:endParaRPr sz="2950">
              <a:latin typeface="Courier New"/>
              <a:cs typeface="Courier New"/>
            </a:endParaRPr>
          </a:p>
          <a:p>
            <a:pPr marL="916940">
              <a:lnSpc>
                <a:spcPct val="100000"/>
              </a:lnSpc>
              <a:spcBef>
                <a:spcPts val="3715"/>
              </a:spcBef>
            </a:pPr>
            <a:r>
              <a:rPr dirty="0" sz="2950" spc="10">
                <a:latin typeface="Courier New"/>
                <a:cs typeface="Courier New"/>
              </a:rPr>
              <a:t>client</a:t>
            </a:r>
            <a:endParaRPr sz="2950">
              <a:latin typeface="Courier New"/>
              <a:cs typeface="Courier New"/>
            </a:endParaRPr>
          </a:p>
          <a:p>
            <a:pPr marL="1369695">
              <a:lnSpc>
                <a:spcPct val="100000"/>
              </a:lnSpc>
              <a:spcBef>
                <a:spcPts val="85"/>
              </a:spcBef>
            </a:pPr>
            <a:r>
              <a:rPr dirty="0" sz="2950" spc="10">
                <a:latin typeface="Courier New"/>
                <a:cs typeface="Courier New"/>
              </a:rPr>
              <a:t>.</a:t>
            </a:r>
            <a:r>
              <a:rPr dirty="0" sz="2950" spc="10">
                <a:solidFill>
                  <a:srgbClr val="021994"/>
                </a:solidFill>
                <a:latin typeface="Courier New"/>
                <a:cs typeface="Courier New"/>
              </a:rPr>
              <a:t>url</a:t>
            </a:r>
            <a:r>
              <a:rPr dirty="0" sz="2950" spc="10">
                <a:latin typeface="Courier New"/>
                <a:cs typeface="Courier New"/>
              </a:rPr>
              <a:t>(globals.url)</a:t>
            </a:r>
            <a:endParaRPr sz="2950">
              <a:latin typeface="Courier New"/>
              <a:cs typeface="Courier New"/>
            </a:endParaRPr>
          </a:p>
          <a:p>
            <a:pPr marL="1369695">
              <a:lnSpc>
                <a:spcPct val="100000"/>
              </a:lnSpc>
              <a:spcBef>
                <a:spcPts val="90"/>
              </a:spcBef>
            </a:pPr>
            <a:r>
              <a:rPr dirty="0" sz="2950" spc="10">
                <a:latin typeface="Courier New"/>
                <a:cs typeface="Courier New"/>
              </a:rPr>
              <a:t>.</a:t>
            </a:r>
            <a:r>
              <a:rPr dirty="0" sz="2950" spc="10">
                <a:solidFill>
                  <a:srgbClr val="021994"/>
                </a:solidFill>
                <a:latin typeface="Courier New"/>
                <a:cs typeface="Courier New"/>
              </a:rPr>
              <a:t>waitForElementVisible</a:t>
            </a:r>
            <a:r>
              <a:rPr dirty="0" sz="2950" spc="10">
                <a:latin typeface="Courier New"/>
                <a:cs typeface="Courier New"/>
              </a:rPr>
              <a:t>(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'body'</a:t>
            </a:r>
            <a:r>
              <a:rPr dirty="0" sz="2950" spc="10">
                <a:latin typeface="Courier New"/>
                <a:cs typeface="Courier New"/>
              </a:rPr>
              <a:t>,</a:t>
            </a:r>
            <a:r>
              <a:rPr dirty="0" sz="2950">
                <a:latin typeface="Courier New"/>
                <a:cs typeface="Courier New"/>
              </a:rPr>
              <a:t> </a:t>
            </a:r>
            <a:r>
              <a:rPr dirty="0" sz="2950" spc="10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2950" spc="1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  <a:p>
            <a:pPr marL="1369695">
              <a:lnSpc>
                <a:spcPct val="100000"/>
              </a:lnSpc>
              <a:spcBef>
                <a:spcPts val="90"/>
              </a:spcBef>
            </a:pPr>
            <a:r>
              <a:rPr dirty="0" sz="2950" spc="10">
                <a:latin typeface="Courier New"/>
                <a:cs typeface="Courier New"/>
              </a:rPr>
              <a:t>.assert.</a:t>
            </a:r>
            <a:r>
              <a:rPr dirty="0" sz="2950" spc="10">
                <a:solidFill>
                  <a:srgbClr val="021994"/>
                </a:solidFill>
                <a:latin typeface="Courier New"/>
                <a:cs typeface="Courier New"/>
              </a:rPr>
              <a:t>title</a:t>
            </a:r>
            <a:r>
              <a:rPr dirty="0" sz="2950" spc="10">
                <a:latin typeface="Courier New"/>
                <a:cs typeface="Courier New"/>
              </a:rPr>
              <a:t>(globals.</a:t>
            </a:r>
            <a:r>
              <a:rPr dirty="0" sz="2950" spc="10">
                <a:solidFill>
                  <a:srgbClr val="006DBC"/>
                </a:solidFill>
                <a:latin typeface="Courier New"/>
                <a:cs typeface="Courier New"/>
              </a:rPr>
              <a:t>static</a:t>
            </a:r>
            <a:r>
              <a:rPr dirty="0" sz="2950" spc="10">
                <a:latin typeface="Courier New"/>
                <a:cs typeface="Courier New"/>
              </a:rPr>
              <a:t>.pageTitle)</a:t>
            </a:r>
            <a:endParaRPr sz="2950">
              <a:latin typeface="Courier New"/>
              <a:cs typeface="Courier New"/>
            </a:endParaRPr>
          </a:p>
          <a:p>
            <a:pPr marL="1369695">
              <a:lnSpc>
                <a:spcPct val="100000"/>
              </a:lnSpc>
              <a:spcBef>
                <a:spcPts val="85"/>
              </a:spcBef>
            </a:pPr>
            <a:r>
              <a:rPr dirty="0" sz="2950" spc="10">
                <a:latin typeface="Courier New"/>
                <a:cs typeface="Courier New"/>
              </a:rPr>
              <a:t>.assert.</a:t>
            </a:r>
            <a:r>
              <a:rPr dirty="0" sz="2950" spc="10">
                <a:solidFill>
                  <a:srgbClr val="021994"/>
                </a:solidFill>
                <a:latin typeface="Courier New"/>
                <a:cs typeface="Courier New"/>
              </a:rPr>
              <a:t>visible</a:t>
            </a:r>
            <a:r>
              <a:rPr dirty="0" sz="2950" spc="10">
                <a:latin typeface="Courier New"/>
                <a:cs typeface="Courier New"/>
              </a:rPr>
              <a:t>(globals.selectors.searchField)</a:t>
            </a:r>
            <a:endParaRPr sz="2950">
              <a:latin typeface="Courier New"/>
              <a:cs typeface="Courier New"/>
            </a:endParaRPr>
          </a:p>
          <a:p>
            <a:pPr marL="1369695">
              <a:lnSpc>
                <a:spcPct val="100000"/>
              </a:lnSpc>
              <a:spcBef>
                <a:spcPts val="90"/>
              </a:spcBef>
            </a:pPr>
            <a:r>
              <a:rPr dirty="0" sz="2950" spc="10">
                <a:latin typeface="Courier New"/>
                <a:cs typeface="Courier New"/>
              </a:rPr>
              <a:t>.</a:t>
            </a:r>
            <a:r>
              <a:rPr dirty="0" sz="2950" spc="10">
                <a:solidFill>
                  <a:srgbClr val="021994"/>
                </a:solidFill>
                <a:latin typeface="Courier New"/>
                <a:cs typeface="Courier New"/>
              </a:rPr>
              <a:t>end</a:t>
            </a:r>
            <a:r>
              <a:rPr dirty="0" sz="2950" spc="10">
                <a:latin typeface="Courier New"/>
                <a:cs typeface="Courier New"/>
              </a:rPr>
              <a:t>();</a:t>
            </a:r>
            <a:endParaRPr sz="2950">
              <a:latin typeface="Courier New"/>
              <a:cs typeface="Courier New"/>
            </a:endParaRPr>
          </a:p>
          <a:p>
            <a:pPr marL="464820">
              <a:lnSpc>
                <a:spcPct val="100000"/>
              </a:lnSpc>
              <a:spcBef>
                <a:spcPts val="85"/>
              </a:spcBef>
            </a:pPr>
            <a:r>
              <a:rPr dirty="0" sz="2950" spc="1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50" spc="10">
                <a:latin typeface="Courier New"/>
                <a:cs typeface="Courier New"/>
              </a:rPr>
              <a:t>};</a:t>
            </a:r>
            <a:endParaRPr sz="2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3629025"/>
          </a:xfrm>
          <a:custGeom>
            <a:avLst/>
            <a:gdLst/>
            <a:ahLst/>
            <a:cxnLst/>
            <a:rect l="l" t="t" r="r" b="b"/>
            <a:pathLst>
              <a:path w="20104100" h="3629025">
                <a:moveTo>
                  <a:pt x="0" y="3628622"/>
                </a:moveTo>
                <a:lnTo>
                  <a:pt x="20104099" y="3628622"/>
                </a:lnTo>
                <a:lnTo>
                  <a:pt x="20104099" y="0"/>
                </a:lnTo>
                <a:lnTo>
                  <a:pt x="0" y="0"/>
                </a:lnTo>
                <a:lnTo>
                  <a:pt x="0" y="3628622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5593" y="793557"/>
            <a:ext cx="776097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25"/>
              <a:t>Define</a:t>
            </a:r>
            <a:r>
              <a:rPr dirty="0" sz="9200" spc="-30"/>
              <a:t> </a:t>
            </a:r>
            <a:r>
              <a:rPr dirty="0" sz="9200" spc="254"/>
              <a:t>globals</a:t>
            </a:r>
            <a:endParaRPr sz="9200"/>
          </a:p>
        </p:txBody>
      </p:sp>
      <p:sp>
        <p:nvSpPr>
          <p:cNvPr id="4" name="object 4"/>
          <p:cNvSpPr/>
          <p:nvPr/>
        </p:nvSpPr>
        <p:spPr>
          <a:xfrm>
            <a:off x="0" y="3628622"/>
            <a:ext cx="20104100" cy="7680325"/>
          </a:xfrm>
          <a:custGeom>
            <a:avLst/>
            <a:gdLst/>
            <a:ahLst/>
            <a:cxnLst/>
            <a:rect l="l" t="t" r="r" b="b"/>
            <a:pathLst>
              <a:path w="20104100" h="7680325">
                <a:moveTo>
                  <a:pt x="0" y="7679933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79933"/>
                </a:lnTo>
                <a:lnTo>
                  <a:pt x="0" y="7679933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1674" y="4374600"/>
            <a:ext cx="12389485" cy="6165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950">
                <a:latin typeface="Courier New"/>
                <a:cs typeface="Courier New"/>
              </a:rPr>
              <a:t>module.exports =</a:t>
            </a:r>
            <a:r>
              <a:rPr dirty="0" sz="3950" spc="-5">
                <a:latin typeface="Courier New"/>
                <a:cs typeface="Courier New"/>
              </a:rPr>
              <a:t> </a:t>
            </a:r>
            <a:r>
              <a:rPr dirty="0" sz="3950">
                <a:latin typeface="Courier New"/>
                <a:cs typeface="Courier New"/>
              </a:rPr>
              <a:t>{</a:t>
            </a:r>
            <a:endParaRPr sz="3950">
              <a:latin typeface="Courier New"/>
              <a:cs typeface="Courier New"/>
            </a:endParaRPr>
          </a:p>
          <a:p>
            <a:pPr marL="1218565" marR="2417445">
              <a:lnSpc>
                <a:spcPct val="100899"/>
              </a:lnSpc>
            </a:pPr>
            <a:r>
              <a:rPr dirty="0" sz="3950">
                <a:latin typeface="Courier New"/>
                <a:cs typeface="Courier New"/>
              </a:rPr>
              <a:t>url: </a:t>
            </a:r>
            <a:r>
              <a:rPr dirty="0" sz="3950">
                <a:solidFill>
                  <a:srgbClr val="CD1D00"/>
                </a:solidFill>
                <a:latin typeface="Courier New"/>
                <a:cs typeface="Courier New"/>
              </a:rPr>
              <a:t>'http://www.google.com'</a:t>
            </a:r>
            <a:r>
              <a:rPr dirty="0" sz="3950">
                <a:latin typeface="Courier New"/>
                <a:cs typeface="Courier New"/>
              </a:rPr>
              <a:t>,  selectors:</a:t>
            </a:r>
            <a:r>
              <a:rPr dirty="0" sz="3950" spc="-5">
                <a:latin typeface="Courier New"/>
                <a:cs typeface="Courier New"/>
              </a:rPr>
              <a:t> </a:t>
            </a:r>
            <a:r>
              <a:rPr dirty="0" sz="3950">
                <a:latin typeface="Courier New"/>
                <a:cs typeface="Courier New"/>
              </a:rPr>
              <a:t>{</a:t>
            </a:r>
            <a:endParaRPr sz="3950">
              <a:latin typeface="Courier New"/>
              <a:cs typeface="Courier New"/>
            </a:endParaRPr>
          </a:p>
          <a:p>
            <a:pPr marL="2425065">
              <a:lnSpc>
                <a:spcPct val="100000"/>
              </a:lnSpc>
              <a:spcBef>
                <a:spcPts val="40"/>
              </a:spcBef>
            </a:pPr>
            <a:r>
              <a:rPr dirty="0" sz="3950">
                <a:solidFill>
                  <a:srgbClr val="CD1D00"/>
                </a:solidFill>
                <a:latin typeface="Courier New"/>
                <a:cs typeface="Courier New"/>
              </a:rPr>
              <a:t>'searchField'</a:t>
            </a:r>
            <a:r>
              <a:rPr dirty="0" sz="3950">
                <a:latin typeface="Courier New"/>
                <a:cs typeface="Courier New"/>
              </a:rPr>
              <a:t>:</a:t>
            </a:r>
            <a:r>
              <a:rPr dirty="0" sz="3950" spc="30">
                <a:latin typeface="Courier New"/>
                <a:cs typeface="Courier New"/>
              </a:rPr>
              <a:t> </a:t>
            </a:r>
            <a:r>
              <a:rPr dirty="0" sz="3950">
                <a:solidFill>
                  <a:srgbClr val="CD1D00"/>
                </a:solidFill>
                <a:latin typeface="Courier New"/>
                <a:cs typeface="Courier New"/>
              </a:rPr>
              <a:t>'input[type=text]'</a:t>
            </a:r>
            <a:endParaRPr sz="395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45"/>
              </a:spcBef>
            </a:pPr>
            <a:r>
              <a:rPr dirty="0" sz="3950">
                <a:latin typeface="Courier New"/>
                <a:cs typeface="Courier New"/>
              </a:rPr>
              <a:t>},</a:t>
            </a:r>
            <a:endParaRPr sz="395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40"/>
              </a:spcBef>
            </a:pPr>
            <a:r>
              <a:rPr dirty="0" sz="3950">
                <a:solidFill>
                  <a:srgbClr val="006DBC"/>
                </a:solidFill>
                <a:latin typeface="Courier New"/>
                <a:cs typeface="Courier New"/>
              </a:rPr>
              <a:t>static</a:t>
            </a:r>
            <a:r>
              <a:rPr dirty="0" sz="3950">
                <a:latin typeface="Courier New"/>
                <a:cs typeface="Courier New"/>
              </a:rPr>
              <a:t>:</a:t>
            </a:r>
            <a:r>
              <a:rPr dirty="0" sz="3950" spc="-5">
                <a:latin typeface="Courier New"/>
                <a:cs typeface="Courier New"/>
              </a:rPr>
              <a:t> </a:t>
            </a:r>
            <a:r>
              <a:rPr dirty="0" sz="3950">
                <a:latin typeface="Courier New"/>
                <a:cs typeface="Courier New"/>
              </a:rPr>
              <a:t>{</a:t>
            </a:r>
            <a:endParaRPr sz="3950">
              <a:latin typeface="Courier New"/>
              <a:cs typeface="Courier New"/>
            </a:endParaRPr>
          </a:p>
          <a:p>
            <a:pPr marL="2425065">
              <a:lnSpc>
                <a:spcPct val="100000"/>
              </a:lnSpc>
              <a:spcBef>
                <a:spcPts val="45"/>
              </a:spcBef>
            </a:pPr>
            <a:r>
              <a:rPr dirty="0" sz="3950">
                <a:solidFill>
                  <a:srgbClr val="CD1D00"/>
                </a:solidFill>
                <a:latin typeface="Courier New"/>
                <a:cs typeface="Courier New"/>
              </a:rPr>
              <a:t>'pageTitle'</a:t>
            </a:r>
            <a:r>
              <a:rPr dirty="0" sz="3950">
                <a:latin typeface="Courier New"/>
                <a:cs typeface="Courier New"/>
              </a:rPr>
              <a:t>:</a:t>
            </a:r>
            <a:r>
              <a:rPr dirty="0" sz="3950" spc="-5">
                <a:latin typeface="Courier New"/>
                <a:cs typeface="Courier New"/>
              </a:rPr>
              <a:t> </a:t>
            </a:r>
            <a:r>
              <a:rPr dirty="0" sz="3950">
                <a:solidFill>
                  <a:srgbClr val="CD1D00"/>
                </a:solidFill>
                <a:latin typeface="Courier New"/>
                <a:cs typeface="Courier New"/>
              </a:rPr>
              <a:t>'Google'</a:t>
            </a:r>
            <a:endParaRPr sz="395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40"/>
              </a:spcBef>
            </a:pPr>
            <a:r>
              <a:rPr dirty="0" sz="3950">
                <a:latin typeface="Courier New"/>
                <a:cs typeface="Courier New"/>
              </a:rPr>
              <a:t>}</a:t>
            </a:r>
            <a:endParaRPr sz="3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3950">
                <a:latin typeface="Courier New"/>
                <a:cs typeface="Courier New"/>
              </a:rPr>
              <a:t>}</a:t>
            </a:r>
            <a:endParaRPr sz="3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0"/>
              </a:spcBef>
            </a:pPr>
            <a:r>
              <a:rPr dirty="0" sz="2200" spc="15">
                <a:latin typeface="Courier New"/>
                <a:cs typeface="Courier New"/>
              </a:rPr>
              <a:t>Save as</a:t>
            </a:r>
            <a:r>
              <a:rPr dirty="0" sz="2200" spc="10">
                <a:latin typeface="Courier New"/>
                <a:cs typeface="Courier New"/>
              </a:rPr>
              <a:t> </a:t>
            </a:r>
            <a:r>
              <a:rPr dirty="0" sz="2200" spc="15">
                <a:latin typeface="Courier New"/>
                <a:cs typeface="Courier New"/>
              </a:rPr>
              <a:t>data/google.js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3409" y="0"/>
            <a:ext cx="1829728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2282" y="2521254"/>
            <a:ext cx="17239615" cy="60566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9550" spc="-4375" b="1">
                <a:latin typeface="Arial"/>
                <a:cs typeface="Arial"/>
              </a:rPr>
              <a:t>T</a:t>
            </a:r>
            <a:r>
              <a:rPr dirty="0" sz="39550" spc="-120" b="1">
                <a:latin typeface="Arial"/>
                <a:cs typeface="Arial"/>
              </a:rPr>
              <a:t>esting</a:t>
            </a:r>
            <a:endParaRPr sz="39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3629025"/>
          </a:xfrm>
          <a:custGeom>
            <a:avLst/>
            <a:gdLst/>
            <a:ahLst/>
            <a:cxnLst/>
            <a:rect l="l" t="t" r="r" b="b"/>
            <a:pathLst>
              <a:path w="20104100" h="3629025">
                <a:moveTo>
                  <a:pt x="0" y="3628622"/>
                </a:moveTo>
                <a:lnTo>
                  <a:pt x="20104099" y="3628622"/>
                </a:lnTo>
                <a:lnTo>
                  <a:pt x="20104099" y="0"/>
                </a:lnTo>
                <a:lnTo>
                  <a:pt x="0" y="0"/>
                </a:lnTo>
                <a:lnTo>
                  <a:pt x="0" y="3628622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3993" y="928841"/>
            <a:ext cx="12708890" cy="12077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85"/>
              <a:t>Add </a:t>
            </a:r>
            <a:r>
              <a:rPr dirty="0" spc="355"/>
              <a:t>to </a:t>
            </a:r>
            <a:r>
              <a:rPr dirty="0" spc="265"/>
              <a:t>config</a:t>
            </a:r>
            <a:r>
              <a:rPr dirty="0" spc="-700"/>
              <a:t> </a:t>
            </a:r>
            <a:r>
              <a:rPr dirty="0" spc="155"/>
              <a:t>(test-settings)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3628622"/>
            <a:ext cx="20104100" cy="7680325"/>
          </a:xfrm>
          <a:custGeom>
            <a:avLst/>
            <a:gdLst/>
            <a:ahLst/>
            <a:cxnLst/>
            <a:rect l="l" t="t" r="r" b="b"/>
            <a:pathLst>
              <a:path w="20104100" h="7680325">
                <a:moveTo>
                  <a:pt x="0" y="7679933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79933"/>
                </a:lnTo>
                <a:lnTo>
                  <a:pt x="0" y="7679933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1674" y="4374600"/>
            <a:ext cx="7112634" cy="61493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325"/>
              </a:lnSpc>
              <a:spcBef>
                <a:spcPts val="125"/>
              </a:spcBef>
            </a:pPr>
            <a:r>
              <a:rPr dirty="0" sz="1950" spc="15">
                <a:latin typeface="Courier New"/>
                <a:cs typeface="Courier New"/>
              </a:rPr>
              <a:t>module.exports =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ts val="2325"/>
              </a:lnSpc>
            </a:pPr>
            <a:r>
              <a:rPr dirty="0" sz="1950" spc="15">
                <a:latin typeface="Courier New"/>
                <a:cs typeface="Courier New"/>
              </a:rPr>
              <a:t>. .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.</a:t>
            </a:r>
            <a:endParaRPr sz="1950">
              <a:latin typeface="Courier New"/>
              <a:cs typeface="Courier New"/>
            </a:endParaRPr>
          </a:p>
          <a:p>
            <a:pPr marL="1218565" marR="3774440" indent="-603250">
              <a:lnSpc>
                <a:spcPts val="2310"/>
              </a:lnSpc>
              <a:spcBef>
                <a:spcPts val="2380"/>
              </a:spcBef>
            </a:pP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"test_settings"</a:t>
            </a:r>
            <a:r>
              <a:rPr dirty="0" sz="1950" spc="15">
                <a:latin typeface="Courier New"/>
                <a:cs typeface="Courier New"/>
              </a:rPr>
              <a:t>:</a:t>
            </a:r>
            <a:r>
              <a:rPr dirty="0" sz="1950" spc="-5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  </a:t>
            </a: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"default"</a:t>
            </a:r>
            <a:r>
              <a:rPr dirty="0" sz="1950" spc="15">
                <a:latin typeface="Courier New"/>
                <a:cs typeface="Courier New"/>
              </a:rPr>
              <a:t>:</a:t>
            </a:r>
            <a:r>
              <a:rPr dirty="0" sz="1950" spc="-1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1821814">
              <a:lnSpc>
                <a:spcPts val="2220"/>
              </a:lnSpc>
            </a:pP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"launch_url"</a:t>
            </a:r>
            <a:r>
              <a:rPr dirty="0" sz="1950" spc="15">
                <a:latin typeface="Courier New"/>
                <a:cs typeface="Courier New"/>
              </a:rPr>
              <a:t>:</a:t>
            </a:r>
            <a:r>
              <a:rPr dirty="0" sz="1950">
                <a:latin typeface="Courier New"/>
                <a:cs typeface="Courier New"/>
              </a:rPr>
              <a:t> </a:t>
            </a: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  <a:hlinkClick r:id="rId2"/>
              </a:rPr>
              <a:t>"http://localhost"</a:t>
            </a:r>
            <a:r>
              <a:rPr dirty="0" sz="1950" spc="15">
                <a:latin typeface="Courier New"/>
                <a:cs typeface="Courier New"/>
              </a:rPr>
              <a:t>,</a:t>
            </a:r>
            <a:endParaRPr sz="1950">
              <a:latin typeface="Courier New"/>
              <a:cs typeface="Courier New"/>
            </a:endParaRPr>
          </a:p>
          <a:p>
            <a:pPr marL="1821814" marR="909319">
              <a:lnSpc>
                <a:spcPts val="2310"/>
              </a:lnSpc>
              <a:spcBef>
                <a:spcPts val="90"/>
              </a:spcBef>
            </a:pP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"selenium_port"</a:t>
            </a:r>
            <a:r>
              <a:rPr dirty="0" sz="1950" spc="15">
                <a:latin typeface="Courier New"/>
                <a:cs typeface="Courier New"/>
              </a:rPr>
              <a:t>: </a:t>
            </a:r>
            <a:r>
              <a:rPr dirty="0" sz="1950" spc="15">
                <a:solidFill>
                  <a:srgbClr val="BF8F00"/>
                </a:solidFill>
                <a:latin typeface="Courier New"/>
                <a:cs typeface="Courier New"/>
              </a:rPr>
              <a:t>4444</a:t>
            </a:r>
            <a:r>
              <a:rPr dirty="0" sz="1950" spc="15">
                <a:latin typeface="Courier New"/>
                <a:cs typeface="Courier New"/>
              </a:rPr>
              <a:t>,  </a:t>
            </a: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"selenium_host"</a:t>
            </a:r>
            <a:r>
              <a:rPr dirty="0" sz="1950" spc="15">
                <a:latin typeface="Courier New"/>
                <a:cs typeface="Courier New"/>
              </a:rPr>
              <a:t>:</a:t>
            </a:r>
            <a:r>
              <a:rPr dirty="0" sz="1950" spc="-30">
                <a:latin typeface="Courier New"/>
                <a:cs typeface="Courier New"/>
              </a:rPr>
              <a:t> </a:t>
            </a: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"localhost"</a:t>
            </a:r>
            <a:r>
              <a:rPr dirty="0" sz="1950" spc="15">
                <a:latin typeface="Courier New"/>
                <a:cs typeface="Courier New"/>
              </a:rPr>
              <a:t>,</a:t>
            </a:r>
            <a:endParaRPr sz="1950">
              <a:latin typeface="Courier New"/>
              <a:cs typeface="Courier New"/>
            </a:endParaRPr>
          </a:p>
          <a:p>
            <a:pPr marL="1821814" marR="2869565">
              <a:lnSpc>
                <a:spcPts val="2310"/>
              </a:lnSpc>
              <a:spcBef>
                <a:spcPts val="490"/>
              </a:spcBef>
            </a:pP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"silent"</a:t>
            </a:r>
            <a:r>
              <a:rPr dirty="0" sz="1950" spc="15">
                <a:latin typeface="Courier New"/>
                <a:cs typeface="Courier New"/>
              </a:rPr>
              <a:t>: </a:t>
            </a:r>
            <a:r>
              <a:rPr dirty="0" sz="1950" spc="15" b="1">
                <a:latin typeface="Courier New"/>
                <a:cs typeface="Courier New"/>
              </a:rPr>
              <a:t>true</a:t>
            </a:r>
            <a:r>
              <a:rPr dirty="0" sz="1950" spc="15">
                <a:latin typeface="Courier New"/>
                <a:cs typeface="Courier New"/>
              </a:rPr>
              <a:t>,  </a:t>
            </a: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"screenshots"</a:t>
            </a:r>
            <a:r>
              <a:rPr dirty="0" sz="1950" spc="15">
                <a:latin typeface="Courier New"/>
                <a:cs typeface="Courier New"/>
              </a:rPr>
              <a:t>:</a:t>
            </a:r>
            <a:r>
              <a:rPr dirty="0" sz="1950" spc="-55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2425065" marR="2115820">
              <a:lnSpc>
                <a:spcPts val="2310"/>
              </a:lnSpc>
              <a:spcBef>
                <a:spcPts val="490"/>
              </a:spcBef>
            </a:pP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"enabled"</a:t>
            </a:r>
            <a:r>
              <a:rPr dirty="0" sz="1950" spc="15">
                <a:latin typeface="Courier New"/>
                <a:cs typeface="Courier New"/>
              </a:rPr>
              <a:t>:</a:t>
            </a:r>
            <a:r>
              <a:rPr dirty="0" sz="1950" spc="-55">
                <a:latin typeface="Courier New"/>
                <a:cs typeface="Courier New"/>
              </a:rPr>
              <a:t> </a:t>
            </a:r>
            <a:r>
              <a:rPr dirty="0" sz="1950" spc="15" b="1">
                <a:latin typeface="Courier New"/>
                <a:cs typeface="Courier New"/>
              </a:rPr>
              <a:t>false</a:t>
            </a:r>
            <a:r>
              <a:rPr dirty="0" sz="1950" spc="15">
                <a:latin typeface="Courier New"/>
                <a:cs typeface="Courier New"/>
              </a:rPr>
              <a:t>,  </a:t>
            </a: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"path"</a:t>
            </a:r>
            <a:r>
              <a:rPr dirty="0" sz="1950" spc="15">
                <a:latin typeface="Courier New"/>
                <a:cs typeface="Courier New"/>
              </a:rPr>
              <a:t>:</a:t>
            </a:r>
            <a:r>
              <a:rPr dirty="0" sz="1950">
                <a:latin typeface="Courier New"/>
                <a:cs typeface="Courier New"/>
              </a:rPr>
              <a:t> </a:t>
            </a: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""</a:t>
            </a:r>
            <a:endParaRPr sz="1950">
              <a:latin typeface="Courier New"/>
              <a:cs typeface="Courier New"/>
            </a:endParaRPr>
          </a:p>
          <a:p>
            <a:pPr marL="1821814">
              <a:lnSpc>
                <a:spcPts val="2220"/>
              </a:lnSpc>
            </a:pPr>
            <a:r>
              <a:rPr dirty="0" sz="1950" spc="15">
                <a:latin typeface="Courier New"/>
                <a:cs typeface="Courier New"/>
              </a:rPr>
              <a:t>},</a:t>
            </a:r>
            <a:endParaRPr sz="1950">
              <a:latin typeface="Courier New"/>
              <a:cs typeface="Courier New"/>
            </a:endParaRPr>
          </a:p>
          <a:p>
            <a:pPr marL="2425065" marR="1060450" indent="-603250">
              <a:lnSpc>
                <a:spcPts val="2310"/>
              </a:lnSpc>
              <a:spcBef>
                <a:spcPts val="85"/>
              </a:spcBef>
            </a:pP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"desiredCapabilities"</a:t>
            </a:r>
            <a:r>
              <a:rPr dirty="0" sz="1950" spc="15">
                <a:latin typeface="Courier New"/>
                <a:cs typeface="Courier New"/>
              </a:rPr>
              <a:t>: {  </a:t>
            </a: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"browserName"</a:t>
            </a:r>
            <a:r>
              <a:rPr dirty="0" sz="1950" spc="15">
                <a:latin typeface="Courier New"/>
                <a:cs typeface="Courier New"/>
              </a:rPr>
              <a:t>:</a:t>
            </a:r>
            <a:r>
              <a:rPr dirty="0" sz="1950" spc="-40">
                <a:latin typeface="Courier New"/>
                <a:cs typeface="Courier New"/>
              </a:rPr>
              <a:t> </a:t>
            </a: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"chrome"</a:t>
            </a:r>
            <a:r>
              <a:rPr dirty="0" sz="1950" spc="15">
                <a:latin typeface="Courier New"/>
                <a:cs typeface="Courier New"/>
              </a:rPr>
              <a:t>,</a:t>
            </a:r>
            <a:endParaRPr sz="1950">
              <a:latin typeface="Courier New"/>
              <a:cs typeface="Courier New"/>
            </a:endParaRPr>
          </a:p>
          <a:p>
            <a:pPr marL="2425065">
              <a:lnSpc>
                <a:spcPts val="2325"/>
              </a:lnSpc>
              <a:spcBef>
                <a:spcPts val="390"/>
              </a:spcBef>
            </a:pPr>
            <a:r>
              <a:rPr dirty="0" sz="1950" spc="15">
                <a:solidFill>
                  <a:srgbClr val="CD1D00"/>
                </a:solidFill>
                <a:latin typeface="Courier New"/>
                <a:cs typeface="Courier New"/>
              </a:rPr>
              <a:t>"marionette"</a:t>
            </a:r>
            <a:r>
              <a:rPr dirty="0" sz="1950" spc="15">
                <a:latin typeface="Courier New"/>
                <a:cs typeface="Courier New"/>
              </a:rPr>
              <a:t>: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 b="1">
                <a:latin typeface="Courier New"/>
                <a:cs typeface="Courier New"/>
              </a:rPr>
              <a:t>true</a:t>
            </a:r>
            <a:endParaRPr sz="1950">
              <a:latin typeface="Courier New"/>
              <a:cs typeface="Courier New"/>
            </a:endParaRPr>
          </a:p>
          <a:p>
            <a:pPr marL="1821814">
              <a:lnSpc>
                <a:spcPts val="2325"/>
              </a:lnSpc>
            </a:pPr>
            <a:r>
              <a:rPr dirty="0" sz="1950" spc="15">
                <a:latin typeface="Courier New"/>
                <a:cs typeface="Courier New"/>
              </a:rPr>
              <a:t>},</a:t>
            </a:r>
            <a:endParaRPr sz="1950">
              <a:latin typeface="Courier New"/>
              <a:cs typeface="Courier New"/>
            </a:endParaRPr>
          </a:p>
          <a:p>
            <a:pPr marL="1821814">
              <a:lnSpc>
                <a:spcPts val="2325"/>
              </a:lnSpc>
              <a:spcBef>
                <a:spcPts val="465"/>
              </a:spcBef>
            </a:pPr>
            <a:r>
              <a:rPr dirty="0" sz="1950" spc="15" b="1">
                <a:solidFill>
                  <a:srgbClr val="CD1D00"/>
                </a:solidFill>
                <a:latin typeface="Courier New"/>
                <a:cs typeface="Courier New"/>
              </a:rPr>
              <a:t>"globals"</a:t>
            </a:r>
            <a:r>
              <a:rPr dirty="0" sz="1950" spc="15" b="1">
                <a:latin typeface="Courier New"/>
                <a:cs typeface="Courier New"/>
              </a:rPr>
              <a:t>:</a:t>
            </a:r>
            <a:r>
              <a:rPr dirty="0" sz="1950" spc="-15" b="1">
                <a:latin typeface="Courier New"/>
                <a:cs typeface="Courier New"/>
              </a:rPr>
              <a:t> </a:t>
            </a:r>
            <a:r>
              <a:rPr dirty="0" sz="1950" spc="15" b="1">
                <a:solidFill>
                  <a:srgbClr val="021994"/>
                </a:solidFill>
                <a:latin typeface="Courier New"/>
                <a:cs typeface="Courier New"/>
              </a:rPr>
              <a:t>require</a:t>
            </a:r>
            <a:r>
              <a:rPr dirty="0" sz="1950" spc="15" b="1">
                <a:latin typeface="Courier New"/>
                <a:cs typeface="Courier New"/>
              </a:rPr>
              <a:t>(</a:t>
            </a:r>
            <a:r>
              <a:rPr dirty="0" sz="1950" spc="15" b="1">
                <a:solidFill>
                  <a:srgbClr val="CD1D00"/>
                </a:solidFill>
                <a:latin typeface="Courier New"/>
                <a:cs typeface="Courier New"/>
              </a:rPr>
              <a:t>'./data/google'</a:t>
            </a:r>
            <a:r>
              <a:rPr dirty="0" sz="1950" spc="15" b="1">
                <a:latin typeface="Courier New"/>
                <a:cs typeface="Courier New"/>
              </a:rPr>
              <a:t>)</a:t>
            </a:r>
            <a:endParaRPr sz="1950">
              <a:latin typeface="Courier New"/>
              <a:cs typeface="Courier New"/>
            </a:endParaRPr>
          </a:p>
          <a:p>
            <a:pPr algn="ctr" marR="4364990">
              <a:lnSpc>
                <a:spcPts val="2310"/>
              </a:lnSpc>
            </a:pPr>
            <a:r>
              <a:rPr dirty="0" sz="1950" spc="15">
                <a:latin typeface="Courier New"/>
                <a:cs typeface="Courier New"/>
              </a:rPr>
              <a:t>},</a:t>
            </a:r>
            <a:endParaRPr sz="1950">
              <a:latin typeface="Courier New"/>
              <a:cs typeface="Courier New"/>
            </a:endParaRPr>
          </a:p>
          <a:p>
            <a:pPr marL="577850">
              <a:lnSpc>
                <a:spcPts val="2325"/>
              </a:lnSpc>
            </a:pPr>
            <a:r>
              <a:rPr dirty="0" sz="1950" spc="15">
                <a:latin typeface="Courier New"/>
                <a:cs typeface="Courier New"/>
              </a:rPr>
              <a:t>. .</a:t>
            </a:r>
            <a:r>
              <a:rPr dirty="0" sz="1950" spc="10">
                <a:latin typeface="Courier New"/>
                <a:cs typeface="Courier New"/>
              </a:rPr>
              <a:t> </a:t>
            </a:r>
            <a:r>
              <a:rPr dirty="0" sz="1950" spc="15">
                <a:latin typeface="Courier New"/>
                <a:cs typeface="Courier New"/>
              </a:rPr>
              <a:t>.</a:t>
            </a:r>
            <a:endParaRPr sz="1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3325" y="4908615"/>
            <a:ext cx="1008634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75"/>
              <a:t>Use </a:t>
            </a:r>
            <a:r>
              <a:rPr dirty="0" sz="9200" spc="100"/>
              <a:t>Page</a:t>
            </a:r>
            <a:r>
              <a:rPr dirty="0" sz="9200" spc="-125"/>
              <a:t> </a:t>
            </a:r>
            <a:r>
              <a:rPr dirty="0" sz="9200" spc="229"/>
              <a:t>Objects!</a:t>
            </a:r>
            <a:endParaRPr sz="9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7785" y="793557"/>
            <a:ext cx="1076007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85"/>
              <a:t>Using </a:t>
            </a:r>
            <a:r>
              <a:rPr dirty="0" sz="9200" spc="100"/>
              <a:t>Page</a:t>
            </a:r>
            <a:r>
              <a:rPr dirty="0" sz="9200" spc="-220"/>
              <a:t> </a:t>
            </a:r>
            <a:r>
              <a:rPr dirty="0" sz="9200" spc="260"/>
              <a:t>Objects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22246"/>
            <a:ext cx="13937615" cy="453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185"/>
              </a:lnSpc>
              <a:spcBef>
                <a:spcPts val="100"/>
              </a:spcBef>
            </a:pPr>
            <a:r>
              <a:rPr dirty="0" sz="4450" spc="-5">
                <a:latin typeface="Courier New"/>
                <a:cs typeface="Courier New"/>
              </a:rPr>
              <a:t>module.exports </a:t>
            </a:r>
            <a:r>
              <a:rPr dirty="0" sz="4450">
                <a:latin typeface="Courier New"/>
                <a:cs typeface="Courier New"/>
              </a:rPr>
              <a:t>=</a:t>
            </a:r>
            <a:r>
              <a:rPr dirty="0" sz="4450" spc="-5">
                <a:latin typeface="Courier New"/>
                <a:cs typeface="Courier New"/>
              </a:rPr>
              <a:t> </a:t>
            </a:r>
            <a:r>
              <a:rPr dirty="0" sz="4450">
                <a:latin typeface="Courier New"/>
                <a:cs typeface="Courier New"/>
              </a:rPr>
              <a:t>{</a:t>
            </a:r>
            <a:endParaRPr sz="4450">
              <a:latin typeface="Courier New"/>
              <a:cs typeface="Courier New"/>
            </a:endParaRPr>
          </a:p>
          <a:p>
            <a:pPr marL="1369695">
              <a:lnSpc>
                <a:spcPts val="5185"/>
              </a:lnSpc>
            </a:pPr>
            <a:r>
              <a:rPr dirty="0" sz="4450">
                <a:solidFill>
                  <a:srgbClr val="CD1D00"/>
                </a:solidFill>
                <a:latin typeface="Courier New"/>
                <a:cs typeface="Courier New"/>
              </a:rPr>
              <a:t>'url'</a:t>
            </a:r>
            <a:r>
              <a:rPr dirty="0" sz="4450">
                <a:latin typeface="Courier New"/>
                <a:cs typeface="Courier New"/>
              </a:rPr>
              <a:t>:</a:t>
            </a:r>
            <a:r>
              <a:rPr dirty="0" sz="4450" spc="-10">
                <a:latin typeface="Courier New"/>
                <a:cs typeface="Courier New"/>
              </a:rPr>
              <a:t> </a:t>
            </a:r>
            <a:r>
              <a:rPr dirty="0" sz="4450">
                <a:solidFill>
                  <a:srgbClr val="CD1D00"/>
                </a:solidFill>
                <a:latin typeface="Courier New"/>
                <a:cs typeface="Courier New"/>
              </a:rPr>
              <a:t>'http://www.google.com'</a:t>
            </a:r>
            <a:r>
              <a:rPr dirty="0" sz="4450">
                <a:latin typeface="Courier New"/>
                <a:cs typeface="Courier New"/>
              </a:rPr>
              <a:t>,</a:t>
            </a:r>
            <a:endParaRPr sz="4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00">
              <a:latin typeface="Times New Roman"/>
              <a:cs typeface="Times New Roman"/>
            </a:endParaRPr>
          </a:p>
          <a:p>
            <a:pPr marL="1369695">
              <a:lnSpc>
                <a:spcPts val="5185"/>
              </a:lnSpc>
            </a:pPr>
            <a:r>
              <a:rPr dirty="0" sz="4450">
                <a:solidFill>
                  <a:srgbClr val="CD1D00"/>
                </a:solidFill>
                <a:latin typeface="Courier New"/>
                <a:cs typeface="Courier New"/>
              </a:rPr>
              <a:t>'elements'</a:t>
            </a:r>
            <a:r>
              <a:rPr dirty="0" sz="4450">
                <a:latin typeface="Courier New"/>
                <a:cs typeface="Courier New"/>
              </a:rPr>
              <a:t>:</a:t>
            </a:r>
            <a:r>
              <a:rPr dirty="0" sz="4450" spc="-5">
                <a:latin typeface="Courier New"/>
                <a:cs typeface="Courier New"/>
              </a:rPr>
              <a:t> </a:t>
            </a:r>
            <a:r>
              <a:rPr dirty="0" sz="4450">
                <a:latin typeface="Courier New"/>
                <a:cs typeface="Courier New"/>
              </a:rPr>
              <a:t>{</a:t>
            </a:r>
            <a:endParaRPr sz="4450">
              <a:latin typeface="Courier New"/>
              <a:cs typeface="Courier New"/>
            </a:endParaRPr>
          </a:p>
          <a:p>
            <a:pPr marL="2726690">
              <a:lnSpc>
                <a:spcPts val="5030"/>
              </a:lnSpc>
            </a:pPr>
            <a:r>
              <a:rPr dirty="0" sz="4450">
                <a:solidFill>
                  <a:srgbClr val="CD1D00"/>
                </a:solidFill>
                <a:latin typeface="Courier New"/>
                <a:cs typeface="Courier New"/>
              </a:rPr>
              <a:t>'searchField'</a:t>
            </a:r>
            <a:r>
              <a:rPr dirty="0" sz="4450">
                <a:latin typeface="Courier New"/>
                <a:cs typeface="Courier New"/>
              </a:rPr>
              <a:t>:</a:t>
            </a:r>
            <a:r>
              <a:rPr dirty="0" sz="4450" spc="-65">
                <a:latin typeface="Courier New"/>
                <a:cs typeface="Courier New"/>
              </a:rPr>
              <a:t> </a:t>
            </a:r>
            <a:r>
              <a:rPr dirty="0" sz="4450">
                <a:solidFill>
                  <a:srgbClr val="CD1D00"/>
                </a:solidFill>
                <a:latin typeface="Courier New"/>
                <a:cs typeface="Courier New"/>
              </a:rPr>
              <a:t>'input[type=text]'</a:t>
            </a:r>
            <a:endParaRPr sz="4450">
              <a:latin typeface="Courier New"/>
              <a:cs typeface="Courier New"/>
            </a:endParaRPr>
          </a:p>
          <a:p>
            <a:pPr marL="1369695">
              <a:lnSpc>
                <a:spcPts val="5030"/>
              </a:lnSpc>
            </a:pPr>
            <a:r>
              <a:rPr dirty="0" sz="4450">
                <a:latin typeface="Courier New"/>
                <a:cs typeface="Courier New"/>
              </a:rPr>
              <a:t>}</a:t>
            </a:r>
            <a:endParaRPr sz="4450">
              <a:latin typeface="Courier New"/>
              <a:cs typeface="Courier New"/>
            </a:endParaRPr>
          </a:p>
          <a:p>
            <a:pPr marL="12700">
              <a:lnSpc>
                <a:spcPts val="5185"/>
              </a:lnSpc>
            </a:pPr>
            <a:r>
              <a:rPr dirty="0" sz="4450">
                <a:latin typeface="Courier New"/>
                <a:cs typeface="Courier New"/>
              </a:rPr>
              <a:t>};</a:t>
            </a:r>
            <a:endParaRPr sz="4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1674" y="10144059"/>
            <a:ext cx="409702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15">
                <a:latin typeface="Courier New"/>
                <a:cs typeface="Courier New"/>
              </a:rPr>
              <a:t>Save as</a:t>
            </a:r>
            <a:r>
              <a:rPr dirty="0" sz="2200" spc="-75">
                <a:latin typeface="Courier New"/>
                <a:cs typeface="Courier New"/>
              </a:rPr>
              <a:t> </a:t>
            </a:r>
            <a:r>
              <a:rPr dirty="0" sz="2200" spc="15">
                <a:latin typeface="Courier New"/>
                <a:cs typeface="Courier New"/>
              </a:rPr>
              <a:t>object/google.js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7537" y="793557"/>
            <a:ext cx="116713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355"/>
              <a:t>Add </a:t>
            </a:r>
            <a:r>
              <a:rPr dirty="0" sz="9200" spc="330"/>
              <a:t>objects </a:t>
            </a:r>
            <a:r>
              <a:rPr dirty="0" sz="9200" spc="434"/>
              <a:t>to</a:t>
            </a:r>
            <a:r>
              <a:rPr dirty="0" sz="9200" spc="-700"/>
              <a:t> </a:t>
            </a:r>
            <a:r>
              <a:rPr dirty="0" sz="9200" spc="325"/>
              <a:t>config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95542"/>
            <a:ext cx="8381365" cy="53867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92175" marR="1543685" indent="-880110">
              <a:lnSpc>
                <a:spcPct val="101299"/>
              </a:lnSpc>
              <a:spcBef>
                <a:spcPts val="90"/>
              </a:spcBef>
            </a:pPr>
            <a:r>
              <a:rPr dirty="0" sz="2850" spc="20">
                <a:latin typeface="Courier New"/>
                <a:cs typeface="Courier New"/>
              </a:rPr>
              <a:t>module.exports = {  </a:t>
            </a: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"src_folders"</a:t>
            </a:r>
            <a:r>
              <a:rPr dirty="0" sz="2850" spc="20">
                <a:latin typeface="Courier New"/>
                <a:cs typeface="Courier New"/>
              </a:rPr>
              <a:t>: [</a:t>
            </a: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"tests"</a:t>
            </a:r>
            <a:r>
              <a:rPr dirty="0" sz="2850" spc="20">
                <a:latin typeface="Courier New"/>
                <a:cs typeface="Courier New"/>
              </a:rPr>
              <a:t>],  </a:t>
            </a: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"output_folder"</a:t>
            </a:r>
            <a:r>
              <a:rPr dirty="0" sz="2850" spc="20">
                <a:latin typeface="Courier New"/>
                <a:cs typeface="Courier New"/>
              </a:rPr>
              <a:t>:</a:t>
            </a:r>
            <a:r>
              <a:rPr dirty="0" sz="2850" spc="-55">
                <a:latin typeface="Courier New"/>
                <a:cs typeface="Courier New"/>
              </a:rPr>
              <a:t> </a:t>
            </a: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"reports"</a:t>
            </a:r>
            <a:r>
              <a:rPr dirty="0" sz="2850" spc="20">
                <a:latin typeface="Courier New"/>
                <a:cs typeface="Courier New"/>
              </a:rPr>
              <a:t>,  </a:t>
            </a: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"custom_commands_path"</a:t>
            </a:r>
            <a:r>
              <a:rPr dirty="0" sz="2850" spc="20">
                <a:latin typeface="Courier New"/>
                <a:cs typeface="Courier New"/>
              </a:rPr>
              <a:t>:</a:t>
            </a:r>
            <a:r>
              <a:rPr dirty="0" sz="2850" spc="-55">
                <a:latin typeface="Courier New"/>
                <a:cs typeface="Courier New"/>
              </a:rPr>
              <a:t> </a:t>
            </a: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""</a:t>
            </a:r>
            <a:r>
              <a:rPr dirty="0" sz="2850" spc="20">
                <a:latin typeface="Courier New"/>
                <a:cs typeface="Courier New"/>
              </a:rPr>
              <a:t>,</a:t>
            </a:r>
            <a:endParaRPr sz="2850">
              <a:latin typeface="Courier New"/>
              <a:cs typeface="Courier New"/>
            </a:endParaRPr>
          </a:p>
          <a:p>
            <a:pPr marL="892175">
              <a:lnSpc>
                <a:spcPct val="100000"/>
              </a:lnSpc>
              <a:spcBef>
                <a:spcPts val="45"/>
              </a:spcBef>
            </a:pP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"custom_assertions_path"</a:t>
            </a:r>
            <a:r>
              <a:rPr dirty="0" sz="2850" spc="20">
                <a:latin typeface="Courier New"/>
                <a:cs typeface="Courier New"/>
              </a:rPr>
              <a:t>:</a:t>
            </a:r>
            <a:r>
              <a:rPr dirty="0" sz="2850" spc="5">
                <a:latin typeface="Courier New"/>
                <a:cs typeface="Courier New"/>
              </a:rPr>
              <a:t> </a:t>
            </a: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""</a:t>
            </a:r>
            <a:r>
              <a:rPr dirty="0" sz="2850" spc="20">
                <a:latin typeface="Courier New"/>
                <a:cs typeface="Courier New"/>
              </a:rPr>
              <a:t>,</a:t>
            </a:r>
            <a:endParaRPr sz="2850">
              <a:latin typeface="Courier New"/>
              <a:cs typeface="Courier New"/>
            </a:endParaRPr>
          </a:p>
          <a:p>
            <a:pPr marL="892175">
              <a:lnSpc>
                <a:spcPct val="100000"/>
              </a:lnSpc>
              <a:spcBef>
                <a:spcPts val="700"/>
              </a:spcBef>
            </a:pPr>
            <a:r>
              <a:rPr dirty="0" sz="2850" spc="20" b="1">
                <a:solidFill>
                  <a:srgbClr val="CD1D00"/>
                </a:solidFill>
                <a:latin typeface="Courier New"/>
                <a:cs typeface="Courier New"/>
              </a:rPr>
              <a:t>"page_objects_path"</a:t>
            </a:r>
            <a:r>
              <a:rPr dirty="0" sz="2850" spc="20" b="1">
                <a:latin typeface="Courier New"/>
                <a:cs typeface="Courier New"/>
              </a:rPr>
              <a:t>:</a:t>
            </a:r>
            <a:r>
              <a:rPr dirty="0" sz="2850" spc="-40" b="1">
                <a:latin typeface="Courier New"/>
                <a:cs typeface="Courier New"/>
              </a:rPr>
              <a:t> </a:t>
            </a:r>
            <a:r>
              <a:rPr dirty="0" sz="2850" spc="20" b="1">
                <a:solidFill>
                  <a:srgbClr val="CD1D00"/>
                </a:solidFill>
                <a:latin typeface="Courier New"/>
                <a:cs typeface="Courier New"/>
              </a:rPr>
              <a:t>"./objects/"</a:t>
            </a:r>
            <a:r>
              <a:rPr dirty="0" sz="2850" spc="20" b="1">
                <a:latin typeface="Courier New"/>
                <a:cs typeface="Courier New"/>
              </a:rPr>
              <a:t>,</a:t>
            </a:r>
            <a:endParaRPr sz="2850">
              <a:latin typeface="Courier New"/>
              <a:cs typeface="Courier New"/>
            </a:endParaRPr>
          </a:p>
          <a:p>
            <a:pPr marL="892175">
              <a:lnSpc>
                <a:spcPct val="100000"/>
              </a:lnSpc>
              <a:spcBef>
                <a:spcPts val="45"/>
              </a:spcBef>
            </a:pP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"globals_path"</a:t>
            </a:r>
            <a:r>
              <a:rPr dirty="0" sz="2850" spc="20">
                <a:latin typeface="Courier New"/>
                <a:cs typeface="Courier New"/>
              </a:rPr>
              <a:t>:</a:t>
            </a:r>
            <a:r>
              <a:rPr dirty="0" sz="2850" spc="15">
                <a:latin typeface="Courier New"/>
                <a:cs typeface="Courier New"/>
              </a:rPr>
              <a:t> </a:t>
            </a: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""</a:t>
            </a:r>
            <a:r>
              <a:rPr dirty="0" sz="2850" spc="20">
                <a:latin typeface="Courier New"/>
                <a:cs typeface="Courier New"/>
              </a:rPr>
              <a:t>,</a:t>
            </a:r>
            <a:endParaRPr sz="2850">
              <a:latin typeface="Courier New"/>
              <a:cs typeface="Courier New"/>
            </a:endParaRPr>
          </a:p>
          <a:p>
            <a:pPr marL="892175">
              <a:lnSpc>
                <a:spcPct val="100000"/>
              </a:lnSpc>
              <a:spcBef>
                <a:spcPts val="3504"/>
              </a:spcBef>
            </a:pP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"selenium"</a:t>
            </a:r>
            <a:r>
              <a:rPr dirty="0" sz="2850" spc="20">
                <a:latin typeface="Courier New"/>
                <a:cs typeface="Courier New"/>
              </a:rPr>
              <a:t>: {. .</a:t>
            </a:r>
            <a:r>
              <a:rPr dirty="0" sz="2850" spc="5">
                <a:latin typeface="Courier New"/>
                <a:cs typeface="Courier New"/>
              </a:rPr>
              <a:t> </a:t>
            </a:r>
            <a:r>
              <a:rPr dirty="0" sz="2850" spc="20">
                <a:latin typeface="Courier New"/>
                <a:cs typeface="Courier New"/>
              </a:rPr>
              <a:t>.}</a:t>
            </a: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,</a:t>
            </a:r>
            <a:endParaRPr sz="2850">
              <a:latin typeface="Courier New"/>
              <a:cs typeface="Courier New"/>
            </a:endParaRPr>
          </a:p>
          <a:p>
            <a:pPr marL="892175">
              <a:lnSpc>
                <a:spcPct val="100000"/>
              </a:lnSpc>
              <a:spcBef>
                <a:spcPts val="3504"/>
              </a:spcBef>
            </a:pPr>
            <a:r>
              <a:rPr dirty="0" sz="2850" spc="20">
                <a:solidFill>
                  <a:srgbClr val="CD1D00"/>
                </a:solidFill>
                <a:latin typeface="Courier New"/>
                <a:cs typeface="Courier New"/>
              </a:rPr>
              <a:t>"test_settings"</a:t>
            </a:r>
            <a:r>
              <a:rPr dirty="0" sz="2850" spc="20">
                <a:latin typeface="Courier New"/>
                <a:cs typeface="Courier New"/>
              </a:rPr>
              <a:t>: {. .</a:t>
            </a:r>
            <a:r>
              <a:rPr dirty="0" sz="2850">
                <a:latin typeface="Courier New"/>
                <a:cs typeface="Courier New"/>
              </a:rPr>
              <a:t> </a:t>
            </a:r>
            <a:r>
              <a:rPr dirty="0" sz="2850" spc="20">
                <a:latin typeface="Courier New"/>
                <a:cs typeface="Courier New"/>
              </a:rPr>
              <a:t>.}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850" spc="20">
                <a:latin typeface="Courier New"/>
                <a:cs typeface="Courier New"/>
              </a:rPr>
              <a:t>};</a:t>
            </a:r>
            <a:endParaRPr sz="28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7537" y="793557"/>
            <a:ext cx="116713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355"/>
              <a:t>Add </a:t>
            </a:r>
            <a:r>
              <a:rPr dirty="0" sz="9200" spc="330"/>
              <a:t>objects </a:t>
            </a:r>
            <a:r>
              <a:rPr dirty="0" sz="9200" spc="434"/>
              <a:t>to</a:t>
            </a:r>
            <a:r>
              <a:rPr dirty="0" sz="9200" spc="-700"/>
              <a:t> </a:t>
            </a:r>
            <a:r>
              <a:rPr dirty="0" sz="9200" spc="325"/>
              <a:t>config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43188"/>
            <a:ext cx="12466955" cy="63582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4220"/>
              </a:lnSpc>
              <a:spcBef>
                <a:spcPts val="125"/>
              </a:spcBef>
            </a:pPr>
            <a:r>
              <a:rPr dirty="0" sz="3600" spc="10">
                <a:latin typeface="Courier New"/>
                <a:cs typeface="Courier New"/>
              </a:rPr>
              <a:t>module.exports </a:t>
            </a:r>
            <a:r>
              <a:rPr dirty="0" sz="3600" spc="15">
                <a:latin typeface="Courier New"/>
                <a:cs typeface="Courier New"/>
              </a:rPr>
              <a:t>= {</a:t>
            </a:r>
            <a:endParaRPr sz="3600">
              <a:latin typeface="Courier New"/>
              <a:cs typeface="Courier New"/>
            </a:endParaRPr>
          </a:p>
          <a:p>
            <a:pPr marL="565150">
              <a:lnSpc>
                <a:spcPts val="4105"/>
              </a:lnSpc>
            </a:pPr>
            <a:r>
              <a:rPr dirty="0" sz="3600" spc="10">
                <a:solidFill>
                  <a:srgbClr val="CD1D00"/>
                </a:solidFill>
                <a:latin typeface="Courier New"/>
                <a:cs typeface="Courier New"/>
              </a:rPr>
              <a:t>'Google </a:t>
            </a:r>
            <a:r>
              <a:rPr dirty="0" sz="3600" spc="15">
                <a:solidFill>
                  <a:srgbClr val="CD1D00"/>
                </a:solidFill>
                <a:latin typeface="Courier New"/>
                <a:cs typeface="Courier New"/>
              </a:rPr>
              <a:t>Webtechcon' </a:t>
            </a:r>
            <a:r>
              <a:rPr dirty="0" sz="3600" spc="15">
                <a:latin typeface="Courier New"/>
                <a:cs typeface="Courier New"/>
              </a:rPr>
              <a:t>: </a:t>
            </a:r>
            <a:r>
              <a:rPr dirty="0" sz="3600" spc="15" b="1">
                <a:latin typeface="Courier New"/>
                <a:cs typeface="Courier New"/>
              </a:rPr>
              <a:t>function </a:t>
            </a:r>
            <a:r>
              <a:rPr dirty="0" sz="3600" spc="10">
                <a:latin typeface="Courier New"/>
                <a:cs typeface="Courier New"/>
              </a:rPr>
              <a:t>(client)</a:t>
            </a:r>
            <a:r>
              <a:rPr dirty="0" sz="3600" spc="-5">
                <a:latin typeface="Courier New"/>
                <a:cs typeface="Courier New"/>
              </a:rPr>
              <a:t> </a:t>
            </a:r>
            <a:r>
              <a:rPr dirty="0" sz="3600" spc="15">
                <a:latin typeface="Courier New"/>
                <a:cs typeface="Courier New"/>
              </a:rPr>
              <a:t>{</a:t>
            </a:r>
            <a:endParaRPr sz="3600">
              <a:latin typeface="Courier New"/>
              <a:cs typeface="Courier New"/>
            </a:endParaRPr>
          </a:p>
          <a:p>
            <a:pPr marL="2224405" marR="368935" indent="-1106170">
              <a:lnSpc>
                <a:spcPts val="4120"/>
              </a:lnSpc>
              <a:spcBef>
                <a:spcPts val="390"/>
              </a:spcBef>
            </a:pPr>
            <a:r>
              <a:rPr dirty="0" sz="3800" spc="-10" b="1" i="1">
                <a:latin typeface="Courier New"/>
                <a:cs typeface="Courier New"/>
              </a:rPr>
              <a:t>var googlePage </a:t>
            </a:r>
            <a:r>
              <a:rPr dirty="0" sz="3800" spc="-5" b="1" i="1">
                <a:latin typeface="Courier New"/>
                <a:cs typeface="Courier New"/>
              </a:rPr>
              <a:t>= client.page.</a:t>
            </a:r>
            <a:r>
              <a:rPr dirty="0" sz="3800" spc="-5" b="1" i="1">
                <a:solidFill>
                  <a:srgbClr val="021994"/>
                </a:solidFill>
                <a:latin typeface="Courier New"/>
                <a:cs typeface="Courier New"/>
              </a:rPr>
              <a:t>google</a:t>
            </a:r>
            <a:r>
              <a:rPr dirty="0" sz="3800" spc="-5" b="1" i="1">
                <a:latin typeface="Courier New"/>
                <a:cs typeface="Courier New"/>
              </a:rPr>
              <a:t>()</a:t>
            </a:r>
            <a:r>
              <a:rPr dirty="0" sz="3600" spc="-5">
                <a:latin typeface="Courier New"/>
                <a:cs typeface="Courier New"/>
              </a:rPr>
              <a:t>,  </a:t>
            </a:r>
            <a:r>
              <a:rPr dirty="0" sz="3600" spc="10">
                <a:latin typeface="Courier New"/>
                <a:cs typeface="Courier New"/>
              </a:rPr>
              <a:t>globals </a:t>
            </a:r>
            <a:r>
              <a:rPr dirty="0" sz="3600" spc="15">
                <a:latin typeface="Courier New"/>
                <a:cs typeface="Courier New"/>
              </a:rPr>
              <a:t>=</a:t>
            </a:r>
            <a:r>
              <a:rPr dirty="0" sz="3600" spc="10">
                <a:latin typeface="Courier New"/>
                <a:cs typeface="Courier New"/>
              </a:rPr>
              <a:t> client.globals;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Times New Roman"/>
              <a:cs typeface="Times New Roman"/>
            </a:endParaRPr>
          </a:p>
          <a:p>
            <a:pPr marL="1118235">
              <a:lnSpc>
                <a:spcPts val="4220"/>
              </a:lnSpc>
            </a:pPr>
            <a:r>
              <a:rPr dirty="0" sz="3600" spc="15">
                <a:latin typeface="Courier New"/>
                <a:cs typeface="Courier New"/>
              </a:rPr>
              <a:t>googlePage.</a:t>
            </a:r>
            <a:r>
              <a:rPr dirty="0" sz="3600" spc="15">
                <a:solidFill>
                  <a:srgbClr val="021994"/>
                </a:solidFill>
                <a:latin typeface="Courier New"/>
                <a:cs typeface="Courier New"/>
              </a:rPr>
              <a:t>navigate</a:t>
            </a:r>
            <a:r>
              <a:rPr dirty="0" sz="3600" spc="15">
                <a:latin typeface="Courier New"/>
                <a:cs typeface="Courier New"/>
              </a:rPr>
              <a:t>()</a:t>
            </a:r>
            <a:endParaRPr sz="3600">
              <a:latin typeface="Courier New"/>
              <a:cs typeface="Courier New"/>
            </a:endParaRPr>
          </a:p>
          <a:p>
            <a:pPr marL="1671320">
              <a:lnSpc>
                <a:spcPts val="4120"/>
              </a:lnSpc>
            </a:pPr>
            <a:r>
              <a:rPr dirty="0" sz="3600" spc="15">
                <a:latin typeface="Courier New"/>
                <a:cs typeface="Courier New"/>
              </a:rPr>
              <a:t>.</a:t>
            </a:r>
            <a:r>
              <a:rPr dirty="0" sz="3600" spc="15">
                <a:solidFill>
                  <a:srgbClr val="021994"/>
                </a:solidFill>
                <a:latin typeface="Courier New"/>
                <a:cs typeface="Courier New"/>
              </a:rPr>
              <a:t>waitForElementVisible</a:t>
            </a:r>
            <a:r>
              <a:rPr dirty="0" sz="3600" spc="15">
                <a:latin typeface="Courier New"/>
                <a:cs typeface="Courier New"/>
              </a:rPr>
              <a:t>(</a:t>
            </a:r>
            <a:r>
              <a:rPr dirty="0" sz="3600" spc="15">
                <a:solidFill>
                  <a:srgbClr val="CD1D00"/>
                </a:solidFill>
                <a:latin typeface="Courier New"/>
                <a:cs typeface="Courier New"/>
              </a:rPr>
              <a:t>'body'</a:t>
            </a:r>
            <a:r>
              <a:rPr dirty="0" sz="3600" spc="15">
                <a:latin typeface="Courier New"/>
                <a:cs typeface="Courier New"/>
              </a:rPr>
              <a:t>,</a:t>
            </a:r>
            <a:r>
              <a:rPr dirty="0" sz="3600">
                <a:latin typeface="Courier New"/>
                <a:cs typeface="Courier New"/>
              </a:rPr>
              <a:t> </a:t>
            </a:r>
            <a:r>
              <a:rPr dirty="0" sz="3600" spc="15">
                <a:solidFill>
                  <a:srgbClr val="BF8F00"/>
                </a:solidFill>
                <a:latin typeface="Courier New"/>
                <a:cs typeface="Courier New"/>
              </a:rPr>
              <a:t>1000</a:t>
            </a:r>
            <a:r>
              <a:rPr dirty="0" sz="3600" spc="15">
                <a:latin typeface="Courier New"/>
                <a:cs typeface="Courier New"/>
              </a:rPr>
              <a:t>)</a:t>
            </a:r>
            <a:endParaRPr sz="3600">
              <a:latin typeface="Courier New"/>
              <a:cs typeface="Courier New"/>
            </a:endParaRPr>
          </a:p>
          <a:p>
            <a:pPr marL="1671320">
              <a:lnSpc>
                <a:spcPts val="4120"/>
              </a:lnSpc>
            </a:pPr>
            <a:r>
              <a:rPr dirty="0" sz="3600" spc="15">
                <a:latin typeface="Courier New"/>
                <a:cs typeface="Courier New"/>
              </a:rPr>
              <a:t>.assert.</a:t>
            </a:r>
            <a:r>
              <a:rPr dirty="0" sz="3600" spc="15">
                <a:solidFill>
                  <a:srgbClr val="021994"/>
                </a:solidFill>
                <a:latin typeface="Courier New"/>
                <a:cs typeface="Courier New"/>
              </a:rPr>
              <a:t>title</a:t>
            </a:r>
            <a:r>
              <a:rPr dirty="0" sz="3600" spc="15">
                <a:latin typeface="Courier New"/>
                <a:cs typeface="Courier New"/>
              </a:rPr>
              <a:t>(globals.</a:t>
            </a:r>
            <a:r>
              <a:rPr dirty="0" sz="3600" spc="15">
                <a:solidFill>
                  <a:srgbClr val="006DBC"/>
                </a:solidFill>
                <a:latin typeface="Courier New"/>
                <a:cs typeface="Courier New"/>
              </a:rPr>
              <a:t>static</a:t>
            </a:r>
            <a:r>
              <a:rPr dirty="0" sz="3600" spc="15">
                <a:latin typeface="Courier New"/>
                <a:cs typeface="Courier New"/>
              </a:rPr>
              <a:t>.pageTitle)</a:t>
            </a:r>
            <a:endParaRPr sz="3600">
              <a:latin typeface="Courier New"/>
              <a:cs typeface="Courier New"/>
            </a:endParaRPr>
          </a:p>
          <a:p>
            <a:pPr marL="1671320">
              <a:lnSpc>
                <a:spcPts val="4120"/>
              </a:lnSpc>
            </a:pPr>
            <a:r>
              <a:rPr dirty="0" sz="3600" spc="15">
                <a:latin typeface="Courier New"/>
                <a:cs typeface="Courier New"/>
              </a:rPr>
              <a:t>.assert.</a:t>
            </a:r>
            <a:r>
              <a:rPr dirty="0" sz="3600" spc="15">
                <a:solidFill>
                  <a:srgbClr val="021994"/>
                </a:solidFill>
                <a:latin typeface="Courier New"/>
                <a:cs typeface="Courier New"/>
              </a:rPr>
              <a:t>visible</a:t>
            </a:r>
            <a:r>
              <a:rPr dirty="0" sz="3600" spc="15">
                <a:latin typeface="Courier New"/>
                <a:cs typeface="Courier New"/>
              </a:rPr>
              <a:t>(</a:t>
            </a:r>
            <a:r>
              <a:rPr dirty="0" sz="3600" spc="15">
                <a:solidFill>
                  <a:srgbClr val="CD1D00"/>
                </a:solidFill>
                <a:latin typeface="Courier New"/>
                <a:cs typeface="Courier New"/>
              </a:rPr>
              <a:t>'</a:t>
            </a:r>
            <a:r>
              <a:rPr dirty="0" sz="3600" spc="15" b="1">
                <a:solidFill>
                  <a:srgbClr val="CD1D00"/>
                </a:solidFill>
                <a:latin typeface="Courier New"/>
                <a:cs typeface="Courier New"/>
              </a:rPr>
              <a:t>@searchField</a:t>
            </a:r>
            <a:r>
              <a:rPr dirty="0" sz="3600" spc="15">
                <a:solidFill>
                  <a:srgbClr val="CD1D00"/>
                </a:solidFill>
                <a:latin typeface="Courier New"/>
                <a:cs typeface="Courier New"/>
              </a:rPr>
              <a:t>'</a:t>
            </a:r>
            <a:r>
              <a:rPr dirty="0" sz="3600" spc="15">
                <a:latin typeface="Courier New"/>
                <a:cs typeface="Courier New"/>
              </a:rPr>
              <a:t>)</a:t>
            </a:r>
            <a:endParaRPr sz="3600">
              <a:latin typeface="Courier New"/>
              <a:cs typeface="Courier New"/>
            </a:endParaRPr>
          </a:p>
          <a:p>
            <a:pPr marL="1671320">
              <a:lnSpc>
                <a:spcPts val="4120"/>
              </a:lnSpc>
            </a:pPr>
            <a:r>
              <a:rPr dirty="0" sz="3600" spc="10">
                <a:latin typeface="Courier New"/>
                <a:cs typeface="Courier New"/>
              </a:rPr>
              <a:t>.</a:t>
            </a:r>
            <a:r>
              <a:rPr dirty="0" sz="3600" spc="10">
                <a:solidFill>
                  <a:srgbClr val="021994"/>
                </a:solidFill>
                <a:latin typeface="Courier New"/>
                <a:cs typeface="Courier New"/>
              </a:rPr>
              <a:t>end</a:t>
            </a:r>
            <a:r>
              <a:rPr dirty="0" sz="3600" spc="10">
                <a:latin typeface="Courier New"/>
                <a:cs typeface="Courier New"/>
              </a:rPr>
              <a:t>();</a:t>
            </a:r>
            <a:endParaRPr sz="3600">
              <a:latin typeface="Courier New"/>
              <a:cs typeface="Courier New"/>
            </a:endParaRPr>
          </a:p>
          <a:p>
            <a:pPr marL="565150">
              <a:lnSpc>
                <a:spcPts val="4120"/>
              </a:lnSpc>
            </a:pPr>
            <a:r>
              <a:rPr dirty="0" sz="3600" spc="15">
                <a:latin typeface="Courier New"/>
                <a:cs typeface="Courier New"/>
              </a:rPr>
              <a:t>}</a:t>
            </a:r>
            <a:endParaRPr sz="3600">
              <a:latin typeface="Courier New"/>
              <a:cs typeface="Courier New"/>
            </a:endParaRPr>
          </a:p>
          <a:p>
            <a:pPr marL="12700">
              <a:lnSpc>
                <a:spcPts val="4220"/>
              </a:lnSpc>
            </a:pPr>
            <a:r>
              <a:rPr dirty="0" sz="3600" spc="15">
                <a:latin typeface="Courier New"/>
                <a:cs typeface="Courier New"/>
              </a:rPr>
              <a:t>};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2225675" marR="5080" indent="-984885">
              <a:lnSpc>
                <a:spcPts val="9480"/>
              </a:lnSpc>
              <a:spcBef>
                <a:spcPts val="270"/>
              </a:spcBef>
            </a:pPr>
            <a:r>
              <a:rPr dirty="0" spc="185"/>
              <a:t>More</a:t>
            </a:r>
            <a:r>
              <a:rPr dirty="0" spc="-95"/>
              <a:t> </a:t>
            </a:r>
            <a:r>
              <a:rPr dirty="0" spc="160"/>
              <a:t>PageObjects  </a:t>
            </a:r>
            <a:r>
              <a:rPr dirty="0" spc="145"/>
              <a:t>awesomeness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64130"/>
            <a:ext cx="13371830" cy="648843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3460"/>
              </a:lnSpc>
              <a:spcBef>
                <a:spcPts val="114"/>
              </a:spcBef>
            </a:pPr>
            <a:r>
              <a:rPr dirty="0" sz="2950" spc="5">
                <a:latin typeface="Courier New"/>
                <a:cs typeface="Courier New"/>
              </a:rPr>
              <a:t>module.exports </a:t>
            </a:r>
            <a:r>
              <a:rPr dirty="0" sz="2950" spc="10">
                <a:latin typeface="Courier New"/>
                <a:cs typeface="Courier New"/>
              </a:rPr>
              <a:t>= {</a:t>
            </a:r>
            <a:endParaRPr sz="2950">
              <a:latin typeface="Courier New"/>
              <a:cs typeface="Courier New"/>
            </a:endParaRPr>
          </a:p>
          <a:p>
            <a:pPr marL="916940" marR="5886450">
              <a:lnSpc>
                <a:spcPts val="3379"/>
              </a:lnSpc>
              <a:spcBef>
                <a:spcPts val="170"/>
              </a:spcBef>
            </a:pP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'url'</a:t>
            </a:r>
            <a:r>
              <a:rPr dirty="0" sz="2950" spc="10">
                <a:latin typeface="Courier New"/>
                <a:cs typeface="Courier New"/>
              </a:rPr>
              <a:t>:</a:t>
            </a:r>
            <a:r>
              <a:rPr dirty="0" sz="2950" spc="-70">
                <a:latin typeface="Courier New"/>
                <a:cs typeface="Courier New"/>
              </a:rPr>
              <a:t> 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'http://www.some.url'</a:t>
            </a:r>
            <a:r>
              <a:rPr dirty="0" sz="2950" spc="10">
                <a:latin typeface="Courier New"/>
                <a:cs typeface="Courier New"/>
              </a:rPr>
              <a:t>,  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'elements'</a:t>
            </a:r>
            <a:r>
              <a:rPr dirty="0" sz="2950" spc="10">
                <a:latin typeface="Courier New"/>
                <a:cs typeface="Courier New"/>
              </a:rPr>
              <a:t>:</a:t>
            </a:r>
            <a:r>
              <a:rPr dirty="0" sz="2950">
                <a:latin typeface="Courier New"/>
                <a:cs typeface="Courier New"/>
              </a:rPr>
              <a:t> </a:t>
            </a:r>
            <a:r>
              <a:rPr dirty="0" sz="2950" spc="1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marL="1821814" marR="2493010">
              <a:lnSpc>
                <a:spcPts val="3379"/>
              </a:lnSpc>
            </a:pP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'passwordField'</a:t>
            </a:r>
            <a:r>
              <a:rPr dirty="0" sz="2950" spc="10">
                <a:latin typeface="Courier New"/>
                <a:cs typeface="Courier New"/>
              </a:rPr>
              <a:t>: 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'input[type=text]'</a:t>
            </a:r>
            <a:r>
              <a:rPr dirty="0" sz="2950" spc="10">
                <a:latin typeface="Courier New"/>
                <a:cs typeface="Courier New"/>
              </a:rPr>
              <a:t>,  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'usernameField'</a:t>
            </a:r>
            <a:r>
              <a:rPr dirty="0" sz="2950" spc="10">
                <a:latin typeface="Courier New"/>
                <a:cs typeface="Courier New"/>
              </a:rPr>
              <a:t>:</a:t>
            </a:r>
            <a:r>
              <a:rPr dirty="0" sz="2950" spc="-65">
                <a:latin typeface="Courier New"/>
                <a:cs typeface="Courier New"/>
              </a:rPr>
              <a:t> 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'input[type=password]'</a:t>
            </a:r>
            <a:r>
              <a:rPr dirty="0" sz="2950" spc="10">
                <a:latin typeface="Courier New"/>
                <a:cs typeface="Courier New"/>
              </a:rPr>
              <a:t>,  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'submit'</a:t>
            </a:r>
            <a:r>
              <a:rPr dirty="0" sz="2950" spc="10">
                <a:latin typeface="Courier New"/>
                <a:cs typeface="Courier New"/>
              </a:rPr>
              <a:t>:</a:t>
            </a:r>
            <a:r>
              <a:rPr dirty="0" sz="2950">
                <a:latin typeface="Courier New"/>
                <a:cs typeface="Courier New"/>
              </a:rPr>
              <a:t> 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'input[type=submit]'</a:t>
            </a:r>
            <a:endParaRPr sz="2950">
              <a:latin typeface="Courier New"/>
              <a:cs typeface="Courier New"/>
            </a:endParaRPr>
          </a:p>
          <a:p>
            <a:pPr marL="916940">
              <a:lnSpc>
                <a:spcPts val="3215"/>
              </a:lnSpc>
            </a:pPr>
            <a:r>
              <a:rPr dirty="0" sz="2950" spc="5">
                <a:latin typeface="Courier New"/>
                <a:cs typeface="Courier New"/>
              </a:rPr>
              <a:t>},</a:t>
            </a:r>
            <a:endParaRPr sz="2950">
              <a:latin typeface="Courier New"/>
              <a:cs typeface="Courier New"/>
            </a:endParaRPr>
          </a:p>
          <a:p>
            <a:pPr marL="916940">
              <a:lnSpc>
                <a:spcPts val="3379"/>
              </a:lnSpc>
            </a:pPr>
            <a:r>
              <a:rPr dirty="0" sz="2950" spc="5">
                <a:latin typeface="Courier New"/>
                <a:cs typeface="Courier New"/>
              </a:rPr>
              <a:t>commands: [{</a:t>
            </a:r>
            <a:endParaRPr sz="2950">
              <a:latin typeface="Courier New"/>
              <a:cs typeface="Courier New"/>
            </a:endParaRPr>
          </a:p>
          <a:p>
            <a:pPr marL="1821814">
              <a:lnSpc>
                <a:spcPts val="3379"/>
              </a:lnSpc>
            </a:pPr>
            <a:r>
              <a:rPr dirty="0" sz="2950" spc="10">
                <a:solidFill>
                  <a:srgbClr val="021994"/>
                </a:solidFill>
                <a:latin typeface="Courier New"/>
                <a:cs typeface="Courier New"/>
              </a:rPr>
              <a:t>signInAsAdmin</a:t>
            </a:r>
            <a:r>
              <a:rPr dirty="0" sz="2950" spc="10">
                <a:latin typeface="Courier New"/>
                <a:cs typeface="Courier New"/>
              </a:rPr>
              <a:t>: </a:t>
            </a:r>
            <a:r>
              <a:rPr dirty="0" sz="2950" spc="5" b="1">
                <a:latin typeface="Courier New"/>
                <a:cs typeface="Courier New"/>
              </a:rPr>
              <a:t>function</a:t>
            </a:r>
            <a:r>
              <a:rPr dirty="0" sz="2950" spc="5">
                <a:latin typeface="Courier New"/>
                <a:cs typeface="Courier New"/>
              </a:rPr>
              <a:t>() </a:t>
            </a:r>
            <a:r>
              <a:rPr dirty="0" sz="2950" spc="1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algn="ctr" marL="2713990">
              <a:lnSpc>
                <a:spcPts val="3379"/>
              </a:lnSpc>
            </a:pPr>
            <a:r>
              <a:rPr dirty="0" sz="2950" spc="5" b="1">
                <a:latin typeface="Courier New"/>
                <a:cs typeface="Courier New"/>
              </a:rPr>
              <a:t>return </a:t>
            </a:r>
            <a:r>
              <a:rPr dirty="0" sz="2950" spc="10" b="1">
                <a:latin typeface="Courier New"/>
                <a:cs typeface="Courier New"/>
              </a:rPr>
              <a:t>this</a:t>
            </a:r>
            <a:r>
              <a:rPr dirty="0" sz="2950" spc="10">
                <a:latin typeface="Courier New"/>
                <a:cs typeface="Courier New"/>
              </a:rPr>
              <a:t>.</a:t>
            </a:r>
            <a:r>
              <a:rPr dirty="0" sz="2950" spc="10">
                <a:solidFill>
                  <a:srgbClr val="021994"/>
                </a:solidFill>
                <a:latin typeface="Courier New"/>
                <a:cs typeface="Courier New"/>
              </a:rPr>
              <a:t>setValue</a:t>
            </a:r>
            <a:r>
              <a:rPr dirty="0" sz="2950" spc="10">
                <a:latin typeface="Courier New"/>
                <a:cs typeface="Courier New"/>
              </a:rPr>
              <a:t>(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'@usernameField'</a:t>
            </a:r>
            <a:r>
              <a:rPr dirty="0" sz="2950" spc="10">
                <a:latin typeface="Courier New"/>
                <a:cs typeface="Courier New"/>
              </a:rPr>
              <a:t>,</a:t>
            </a:r>
            <a:r>
              <a:rPr dirty="0" sz="2950" spc="-50">
                <a:latin typeface="Courier New"/>
                <a:cs typeface="Courier New"/>
              </a:rPr>
              <a:t> 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'admin'</a:t>
            </a:r>
            <a:r>
              <a:rPr dirty="0" sz="2950" spc="1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  <a:p>
            <a:pPr marL="3631565">
              <a:lnSpc>
                <a:spcPts val="3379"/>
              </a:lnSpc>
            </a:pPr>
            <a:r>
              <a:rPr dirty="0" sz="2950" spc="10">
                <a:latin typeface="Courier New"/>
                <a:cs typeface="Courier New"/>
              </a:rPr>
              <a:t>.</a:t>
            </a:r>
            <a:r>
              <a:rPr dirty="0" sz="2950" spc="10">
                <a:solidFill>
                  <a:srgbClr val="021994"/>
                </a:solidFill>
                <a:latin typeface="Courier New"/>
                <a:cs typeface="Courier New"/>
              </a:rPr>
              <a:t>setValue</a:t>
            </a:r>
            <a:r>
              <a:rPr dirty="0" sz="2950" spc="10">
                <a:latin typeface="Courier New"/>
                <a:cs typeface="Courier New"/>
              </a:rPr>
              <a:t>(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'@passwordField'</a:t>
            </a:r>
            <a:r>
              <a:rPr dirty="0" sz="2950" spc="10">
                <a:latin typeface="Courier New"/>
                <a:cs typeface="Courier New"/>
              </a:rPr>
              <a:t>,</a:t>
            </a:r>
            <a:r>
              <a:rPr dirty="0" sz="2950" spc="-10">
                <a:latin typeface="Courier New"/>
                <a:cs typeface="Courier New"/>
              </a:rPr>
              <a:t> </a:t>
            </a:r>
            <a:r>
              <a:rPr dirty="0" sz="2950" spc="10">
                <a:solidFill>
                  <a:srgbClr val="CD1D00"/>
                </a:solidFill>
                <a:latin typeface="Courier New"/>
                <a:cs typeface="Courier New"/>
              </a:rPr>
              <a:t>'password'</a:t>
            </a:r>
            <a:r>
              <a:rPr dirty="0" sz="2950" spc="10"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  <a:p>
            <a:pPr marL="3631565">
              <a:lnSpc>
                <a:spcPts val="3379"/>
              </a:lnSpc>
            </a:pPr>
            <a:r>
              <a:rPr dirty="0" sz="2950" spc="5">
                <a:latin typeface="Courier New"/>
                <a:cs typeface="Courier New"/>
              </a:rPr>
              <a:t>.</a:t>
            </a:r>
            <a:r>
              <a:rPr dirty="0" sz="2950" spc="5">
                <a:solidFill>
                  <a:srgbClr val="021994"/>
                </a:solidFill>
                <a:latin typeface="Courier New"/>
                <a:cs typeface="Courier New"/>
              </a:rPr>
              <a:t>click</a:t>
            </a:r>
            <a:r>
              <a:rPr dirty="0" sz="2950" spc="5">
                <a:latin typeface="Courier New"/>
                <a:cs typeface="Courier New"/>
              </a:rPr>
              <a:t>(</a:t>
            </a:r>
            <a:r>
              <a:rPr dirty="0" sz="2950" spc="5">
                <a:solidFill>
                  <a:srgbClr val="CD1D00"/>
                </a:solidFill>
                <a:latin typeface="Courier New"/>
                <a:cs typeface="Courier New"/>
              </a:rPr>
              <a:t>'@submit'</a:t>
            </a:r>
            <a:r>
              <a:rPr dirty="0" sz="2950" spc="5">
                <a:latin typeface="Courier New"/>
                <a:cs typeface="Courier New"/>
              </a:rPr>
              <a:t>);</a:t>
            </a:r>
            <a:endParaRPr sz="2950">
              <a:latin typeface="Courier New"/>
              <a:cs typeface="Courier New"/>
            </a:endParaRPr>
          </a:p>
          <a:p>
            <a:pPr marL="1821814">
              <a:lnSpc>
                <a:spcPts val="3379"/>
              </a:lnSpc>
            </a:pPr>
            <a:r>
              <a:rPr dirty="0" sz="2950" spc="1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916940">
              <a:lnSpc>
                <a:spcPts val="3379"/>
              </a:lnSpc>
            </a:pPr>
            <a:r>
              <a:rPr dirty="0" sz="2950" spc="5">
                <a:latin typeface="Courier New"/>
                <a:cs typeface="Courier New"/>
              </a:rPr>
              <a:t>}]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ts val="3460"/>
              </a:lnSpc>
            </a:pPr>
            <a:r>
              <a:rPr dirty="0" sz="2950" spc="5">
                <a:latin typeface="Courier New"/>
                <a:cs typeface="Courier New"/>
              </a:rPr>
              <a:t>};</a:t>
            </a:r>
            <a:endParaRPr sz="2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793" y="793557"/>
            <a:ext cx="61087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95"/>
              <a:t>In </a:t>
            </a:r>
            <a:r>
              <a:rPr dirty="0" sz="9200" spc="229"/>
              <a:t>your</a:t>
            </a:r>
            <a:r>
              <a:rPr dirty="0" sz="9200" spc="-160"/>
              <a:t> </a:t>
            </a:r>
            <a:r>
              <a:rPr dirty="0" sz="9200" spc="310"/>
              <a:t>test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32717"/>
            <a:ext cx="12994640" cy="5717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4595"/>
              </a:lnSpc>
              <a:spcBef>
                <a:spcPts val="105"/>
              </a:spcBef>
            </a:pPr>
            <a:r>
              <a:rPr dirty="0" sz="3950" spc="-5">
                <a:latin typeface="Courier New"/>
                <a:cs typeface="Courier New"/>
              </a:rPr>
              <a:t>module.exports </a:t>
            </a:r>
            <a:r>
              <a:rPr dirty="0" sz="3950">
                <a:latin typeface="Courier New"/>
                <a:cs typeface="Courier New"/>
              </a:rPr>
              <a:t>= {</a:t>
            </a:r>
            <a:endParaRPr sz="3950">
              <a:latin typeface="Courier New"/>
              <a:cs typeface="Courier New"/>
            </a:endParaRPr>
          </a:p>
          <a:p>
            <a:pPr marL="615315">
              <a:lnSpc>
                <a:spcPts val="4450"/>
              </a:lnSpc>
            </a:pPr>
            <a:r>
              <a:rPr dirty="0" sz="3950">
                <a:solidFill>
                  <a:srgbClr val="CD1D00"/>
                </a:solidFill>
                <a:latin typeface="Courier New"/>
                <a:cs typeface="Courier New"/>
              </a:rPr>
              <a:t>'Admin log in' </a:t>
            </a:r>
            <a:r>
              <a:rPr dirty="0" sz="3950">
                <a:latin typeface="Courier New"/>
                <a:cs typeface="Courier New"/>
              </a:rPr>
              <a:t>: </a:t>
            </a:r>
            <a:r>
              <a:rPr dirty="0" sz="3950" b="1">
                <a:latin typeface="Courier New"/>
                <a:cs typeface="Courier New"/>
              </a:rPr>
              <a:t>function </a:t>
            </a:r>
            <a:r>
              <a:rPr dirty="0" sz="3950">
                <a:latin typeface="Courier New"/>
                <a:cs typeface="Courier New"/>
              </a:rPr>
              <a:t>(browser)</a:t>
            </a:r>
            <a:r>
              <a:rPr dirty="0" sz="3950" spc="-20">
                <a:latin typeface="Courier New"/>
                <a:cs typeface="Courier New"/>
              </a:rPr>
              <a:t> </a:t>
            </a:r>
            <a:r>
              <a:rPr dirty="0" sz="3950">
                <a:latin typeface="Courier New"/>
                <a:cs typeface="Courier New"/>
              </a:rPr>
              <a:t>{</a:t>
            </a:r>
            <a:endParaRPr sz="3950">
              <a:latin typeface="Courier New"/>
              <a:cs typeface="Courier New"/>
            </a:endParaRPr>
          </a:p>
          <a:p>
            <a:pPr marL="1218565">
              <a:lnSpc>
                <a:spcPts val="4595"/>
              </a:lnSpc>
            </a:pPr>
            <a:r>
              <a:rPr dirty="0" sz="3950" b="1">
                <a:latin typeface="Courier New"/>
                <a:cs typeface="Courier New"/>
              </a:rPr>
              <a:t>var </a:t>
            </a:r>
            <a:r>
              <a:rPr dirty="0" sz="3950">
                <a:latin typeface="Courier New"/>
                <a:cs typeface="Courier New"/>
              </a:rPr>
              <a:t>login =</a:t>
            </a:r>
            <a:r>
              <a:rPr dirty="0" sz="3950" spc="25">
                <a:latin typeface="Courier New"/>
                <a:cs typeface="Courier New"/>
              </a:rPr>
              <a:t> </a:t>
            </a:r>
            <a:r>
              <a:rPr dirty="0" sz="3950">
                <a:latin typeface="Courier New"/>
                <a:cs typeface="Courier New"/>
              </a:rPr>
              <a:t>browser.page.admin.</a:t>
            </a:r>
            <a:r>
              <a:rPr dirty="0" sz="3950">
                <a:solidFill>
                  <a:srgbClr val="021994"/>
                </a:solidFill>
                <a:latin typeface="Courier New"/>
                <a:cs typeface="Courier New"/>
              </a:rPr>
              <a:t>login</a:t>
            </a:r>
            <a:r>
              <a:rPr dirty="0" sz="3950">
                <a:latin typeface="Courier New"/>
                <a:cs typeface="Courier New"/>
              </a:rPr>
              <a:t>();</a:t>
            </a:r>
            <a:endParaRPr sz="3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imes New Roman"/>
              <a:cs typeface="Times New Roman"/>
            </a:endParaRPr>
          </a:p>
          <a:p>
            <a:pPr marL="1218565">
              <a:lnSpc>
                <a:spcPts val="4595"/>
              </a:lnSpc>
            </a:pPr>
            <a:r>
              <a:rPr dirty="0" sz="3950">
                <a:latin typeface="Courier New"/>
                <a:cs typeface="Courier New"/>
              </a:rPr>
              <a:t>login.</a:t>
            </a:r>
            <a:r>
              <a:rPr dirty="0" sz="3950">
                <a:solidFill>
                  <a:srgbClr val="021994"/>
                </a:solidFill>
                <a:latin typeface="Courier New"/>
                <a:cs typeface="Courier New"/>
              </a:rPr>
              <a:t>navigate</a:t>
            </a:r>
            <a:r>
              <a:rPr dirty="0" sz="3950">
                <a:latin typeface="Courier New"/>
                <a:cs typeface="Courier New"/>
              </a:rPr>
              <a:t>()</a:t>
            </a:r>
            <a:endParaRPr sz="3950">
              <a:latin typeface="Courier New"/>
              <a:cs typeface="Courier New"/>
            </a:endParaRPr>
          </a:p>
          <a:p>
            <a:pPr marL="2726690">
              <a:lnSpc>
                <a:spcPts val="4595"/>
              </a:lnSpc>
            </a:pPr>
            <a:r>
              <a:rPr dirty="0" sz="3950">
                <a:latin typeface="Courier New"/>
                <a:cs typeface="Courier New"/>
              </a:rPr>
              <a:t>.</a:t>
            </a:r>
            <a:r>
              <a:rPr dirty="0" sz="3950">
                <a:solidFill>
                  <a:srgbClr val="021994"/>
                </a:solidFill>
                <a:latin typeface="Courier New"/>
                <a:cs typeface="Courier New"/>
              </a:rPr>
              <a:t>signInAsAdmin</a:t>
            </a:r>
            <a:r>
              <a:rPr dirty="0" sz="3950">
                <a:latin typeface="Courier New"/>
                <a:cs typeface="Courier New"/>
              </a:rPr>
              <a:t>();</a:t>
            </a:r>
            <a:endParaRPr sz="3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imes New Roman"/>
              <a:cs typeface="Times New Roman"/>
            </a:endParaRPr>
          </a:p>
          <a:p>
            <a:pPr marL="1218565">
              <a:lnSpc>
                <a:spcPts val="4595"/>
              </a:lnSpc>
            </a:pPr>
            <a:r>
              <a:rPr dirty="0" sz="3950">
                <a:latin typeface="Courier New"/>
                <a:cs typeface="Courier New"/>
              </a:rPr>
              <a:t>browser.</a:t>
            </a:r>
            <a:r>
              <a:rPr dirty="0" sz="3950">
                <a:solidFill>
                  <a:srgbClr val="021994"/>
                </a:solidFill>
                <a:latin typeface="Courier New"/>
                <a:cs typeface="Courier New"/>
              </a:rPr>
              <a:t>end</a:t>
            </a:r>
            <a:r>
              <a:rPr dirty="0" sz="3950">
                <a:latin typeface="Courier New"/>
                <a:cs typeface="Courier New"/>
              </a:rPr>
              <a:t>();</a:t>
            </a:r>
            <a:endParaRPr sz="3950">
              <a:latin typeface="Courier New"/>
              <a:cs typeface="Courier New"/>
            </a:endParaRPr>
          </a:p>
          <a:p>
            <a:pPr marL="615315">
              <a:lnSpc>
                <a:spcPts val="4450"/>
              </a:lnSpc>
            </a:pPr>
            <a:r>
              <a:rPr dirty="0" sz="3950">
                <a:latin typeface="Courier New"/>
                <a:cs typeface="Courier New"/>
              </a:rPr>
              <a:t>}</a:t>
            </a:r>
            <a:endParaRPr sz="3950">
              <a:latin typeface="Courier New"/>
              <a:cs typeface="Courier New"/>
            </a:endParaRPr>
          </a:p>
          <a:p>
            <a:pPr marL="12700">
              <a:lnSpc>
                <a:spcPts val="4595"/>
              </a:lnSpc>
            </a:pPr>
            <a:r>
              <a:rPr dirty="0" sz="3950">
                <a:latin typeface="Courier New"/>
                <a:cs typeface="Courier New"/>
              </a:rPr>
              <a:t>};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9471" y="793557"/>
            <a:ext cx="802005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204"/>
              <a:t>Grouping</a:t>
            </a:r>
            <a:r>
              <a:rPr dirty="0" sz="9200" spc="-50"/>
              <a:t> </a:t>
            </a:r>
            <a:r>
              <a:rPr dirty="0" sz="9200" spc="285"/>
              <a:t>tests</a:t>
            </a:r>
            <a:endParaRPr sz="9200"/>
          </a:p>
        </p:txBody>
      </p:sp>
      <p:sp>
        <p:nvSpPr>
          <p:cNvPr id="4" name="object 4"/>
          <p:cNvSpPr txBox="1"/>
          <p:nvPr/>
        </p:nvSpPr>
        <p:spPr>
          <a:xfrm>
            <a:off x="1411340" y="4364130"/>
            <a:ext cx="13093065" cy="32340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92505" algn="l"/>
              </a:tabLst>
            </a:pP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$	nightwatch --group</a:t>
            </a:r>
            <a:r>
              <a:rPr dirty="0" sz="425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smoketests</a:t>
            </a:r>
            <a:endParaRPr sz="4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960"/>
              </a:spcBef>
              <a:tabLst>
                <a:tab pos="992505" algn="l"/>
              </a:tabLst>
            </a:pP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$	nightwatch --skipgroup</a:t>
            </a:r>
            <a:r>
              <a:rPr dirty="0" sz="4250" spc="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smoketests</a:t>
            </a:r>
            <a:endParaRPr sz="4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959"/>
              </a:spcBef>
              <a:tabLst>
                <a:tab pos="992505" algn="l"/>
              </a:tabLst>
            </a:pP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$	nightwatch --skipgroup</a:t>
            </a:r>
            <a:r>
              <a:rPr dirty="0" sz="425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login,whatever</a:t>
            </a:r>
            <a:endParaRPr sz="4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7142" y="793557"/>
            <a:ext cx="634936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110"/>
              <a:t>Test</a:t>
            </a:r>
            <a:r>
              <a:rPr dirty="0" sz="9200" spc="-70"/>
              <a:t> </a:t>
            </a:r>
            <a:r>
              <a:rPr dirty="0" sz="9200" spc="270"/>
              <a:t>groups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87117" y="4793436"/>
            <a:ext cx="1835150" cy="8255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0">
                <a:latin typeface="Courier New"/>
                <a:cs typeface="Courier New"/>
              </a:rPr>
              <a:t>|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├──tests/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0240" y="6782904"/>
            <a:ext cx="183515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15315" algn="l"/>
              </a:tabLst>
            </a:pPr>
            <a:r>
              <a:rPr dirty="0" sz="2600" spc="20">
                <a:latin typeface="Courier New"/>
                <a:cs typeface="Courier New"/>
              </a:rPr>
              <a:t>|	└──</a:t>
            </a:r>
            <a:r>
              <a:rPr dirty="0" sz="2600" spc="-65"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……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0240" y="7180798"/>
            <a:ext cx="183515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0">
                <a:latin typeface="Courier New"/>
                <a:cs typeface="Courier New"/>
              </a:rPr>
              <a:t>└──login/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7117" y="5589223"/>
            <a:ext cx="5454015" cy="28149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615315" algn="l"/>
              </a:tabLst>
            </a:pPr>
            <a:r>
              <a:rPr dirty="0" sz="2600" spc="20">
                <a:latin typeface="Courier New"/>
                <a:cs typeface="Courier New"/>
              </a:rPr>
              <a:t>|	├──smoketests/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615315" algn="l"/>
                <a:tab pos="1218565" algn="l"/>
              </a:tabLst>
            </a:pPr>
            <a:r>
              <a:rPr dirty="0" sz="2600" spc="20">
                <a:latin typeface="Courier New"/>
                <a:cs typeface="Courier New"/>
              </a:rPr>
              <a:t>|	|	├──meaningfulTest1.js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615315" algn="l"/>
                <a:tab pos="1218565" algn="l"/>
              </a:tabLst>
            </a:pPr>
            <a:r>
              <a:rPr dirty="0" sz="2600" spc="20">
                <a:latin typeface="Courier New"/>
                <a:cs typeface="Courier New"/>
              </a:rPr>
              <a:t>|	|	├──meaningfulTest2.js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|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|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600" spc="20">
                <a:latin typeface="Courier New"/>
                <a:cs typeface="Courier New"/>
              </a:rPr>
              <a:t>|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|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3363" y="7578691"/>
            <a:ext cx="3644265" cy="8255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20">
                <a:latin typeface="Courier New"/>
                <a:cs typeface="Courier New"/>
              </a:rPr>
              <a:t>├──authAndLogin.js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600" spc="20">
                <a:latin typeface="Courier New"/>
                <a:cs typeface="Courier New"/>
              </a:rPr>
              <a:t>└──</a:t>
            </a:r>
            <a:r>
              <a:rPr dirty="0" sz="2600" spc="10">
                <a:latin typeface="Courier New"/>
                <a:cs typeface="Courier New"/>
              </a:rPr>
              <a:t> </a:t>
            </a:r>
            <a:r>
              <a:rPr dirty="0" sz="2600" spc="20">
                <a:latin typeface="Courier New"/>
                <a:cs typeface="Courier New"/>
              </a:rPr>
              <a:t>……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03350" y="0"/>
            <a:ext cx="980074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5157" y="4217537"/>
            <a:ext cx="4034154" cy="10814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900" spc="170"/>
              <a:t>Unit</a:t>
            </a:r>
            <a:r>
              <a:rPr dirty="0" sz="6900" spc="-80"/>
              <a:t> </a:t>
            </a:r>
            <a:r>
              <a:rPr dirty="0" sz="6900" spc="-40"/>
              <a:t>Tests</a:t>
            </a:r>
            <a:endParaRPr sz="69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7947" y="793557"/>
            <a:ext cx="764413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235"/>
              <a:t>Tag </a:t>
            </a:r>
            <a:r>
              <a:rPr dirty="0" sz="9200" spc="229"/>
              <a:t>your</a:t>
            </a:r>
            <a:r>
              <a:rPr dirty="0" sz="9200" spc="185"/>
              <a:t> </a:t>
            </a:r>
            <a:r>
              <a:rPr dirty="0" sz="9200" spc="285"/>
              <a:t>tests</a:t>
            </a:r>
            <a:endParaRPr sz="9200"/>
          </a:p>
        </p:txBody>
      </p:sp>
      <p:sp>
        <p:nvSpPr>
          <p:cNvPr id="4" name="object 4"/>
          <p:cNvSpPr txBox="1"/>
          <p:nvPr/>
        </p:nvSpPr>
        <p:spPr>
          <a:xfrm>
            <a:off x="1411340" y="3725405"/>
            <a:ext cx="14726919" cy="4511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$ nightwatch --tag</a:t>
            </a:r>
            <a:r>
              <a:rPr dirty="0" sz="425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login</a:t>
            </a:r>
            <a:endParaRPr sz="4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960"/>
              </a:spcBef>
            </a:pP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$ nightwatch --tag login --tag</a:t>
            </a:r>
            <a:r>
              <a:rPr dirty="0" sz="4250" spc="-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something_else</a:t>
            </a:r>
            <a:endParaRPr sz="4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959"/>
              </a:spcBef>
            </a:pP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$ nightwatch --skiptags</a:t>
            </a:r>
            <a:r>
              <a:rPr dirty="0" sz="425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login</a:t>
            </a:r>
            <a:endParaRPr sz="4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955"/>
              </a:spcBef>
            </a:pP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$ nightwatch --skiptags</a:t>
            </a:r>
            <a:r>
              <a:rPr dirty="0" sz="4250" spc="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4250" spc="20">
                <a:solidFill>
                  <a:srgbClr val="FFFFFF"/>
                </a:solidFill>
                <a:latin typeface="Courier New"/>
                <a:cs typeface="Courier New"/>
              </a:rPr>
              <a:t>login,something_else</a:t>
            </a:r>
            <a:endParaRPr sz="4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2793" y="793557"/>
            <a:ext cx="610870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95"/>
              <a:t>In </a:t>
            </a:r>
            <a:r>
              <a:rPr dirty="0" sz="9200" spc="229"/>
              <a:t>your</a:t>
            </a:r>
            <a:r>
              <a:rPr dirty="0" sz="9200" spc="-160"/>
              <a:t> </a:t>
            </a:r>
            <a:r>
              <a:rPr dirty="0" sz="9200" spc="310"/>
              <a:t>test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0" y="3647191"/>
            <a:ext cx="20104100" cy="7661909"/>
          </a:xfrm>
          <a:custGeom>
            <a:avLst/>
            <a:gdLst/>
            <a:ahLst/>
            <a:cxnLst/>
            <a:rect l="l" t="t" r="r" b="b"/>
            <a:pathLst>
              <a:path w="20104100" h="7661909">
                <a:moveTo>
                  <a:pt x="0" y="7661364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7661364"/>
                </a:lnTo>
                <a:lnTo>
                  <a:pt x="0" y="7661364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1674" y="4332717"/>
            <a:ext cx="12994640" cy="6283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4595"/>
              </a:lnSpc>
              <a:spcBef>
                <a:spcPts val="105"/>
              </a:spcBef>
            </a:pPr>
            <a:r>
              <a:rPr dirty="0" sz="3950" spc="-5">
                <a:latin typeface="Courier New"/>
                <a:cs typeface="Courier New"/>
              </a:rPr>
              <a:t>module.exports </a:t>
            </a:r>
            <a:r>
              <a:rPr dirty="0" sz="3950">
                <a:latin typeface="Courier New"/>
                <a:cs typeface="Courier New"/>
              </a:rPr>
              <a:t>= {</a:t>
            </a:r>
            <a:endParaRPr sz="3950">
              <a:latin typeface="Courier New"/>
              <a:cs typeface="Courier New"/>
            </a:endParaRPr>
          </a:p>
          <a:p>
            <a:pPr marL="615315">
              <a:lnSpc>
                <a:spcPts val="4450"/>
              </a:lnSpc>
            </a:pPr>
            <a:r>
              <a:rPr dirty="0" sz="3950" b="1">
                <a:solidFill>
                  <a:srgbClr val="D45954"/>
                </a:solidFill>
                <a:latin typeface="Courier New"/>
                <a:cs typeface="Courier New"/>
              </a:rPr>
              <a:t>'@tags'</a:t>
            </a:r>
            <a:r>
              <a:rPr dirty="0" sz="3950" b="1">
                <a:latin typeface="Courier New"/>
                <a:cs typeface="Courier New"/>
              </a:rPr>
              <a:t>: ['login',</a:t>
            </a:r>
            <a:r>
              <a:rPr dirty="0" sz="3950" spc="-5" b="1">
                <a:latin typeface="Courier New"/>
                <a:cs typeface="Courier New"/>
              </a:rPr>
              <a:t> 'sanity'],</a:t>
            </a:r>
            <a:endParaRPr sz="3950">
              <a:latin typeface="Courier New"/>
              <a:cs typeface="Courier New"/>
            </a:endParaRPr>
          </a:p>
          <a:p>
            <a:pPr marL="615315">
              <a:lnSpc>
                <a:spcPts val="4450"/>
              </a:lnSpc>
            </a:pPr>
            <a:r>
              <a:rPr dirty="0" sz="3950">
                <a:solidFill>
                  <a:srgbClr val="CD1D00"/>
                </a:solidFill>
                <a:latin typeface="Courier New"/>
                <a:cs typeface="Courier New"/>
              </a:rPr>
              <a:t>'Admin log in' </a:t>
            </a:r>
            <a:r>
              <a:rPr dirty="0" sz="3950">
                <a:latin typeface="Courier New"/>
                <a:cs typeface="Courier New"/>
              </a:rPr>
              <a:t>: </a:t>
            </a:r>
            <a:r>
              <a:rPr dirty="0" sz="3950" b="1">
                <a:latin typeface="Courier New"/>
                <a:cs typeface="Courier New"/>
              </a:rPr>
              <a:t>function </a:t>
            </a:r>
            <a:r>
              <a:rPr dirty="0" sz="3950">
                <a:latin typeface="Courier New"/>
                <a:cs typeface="Courier New"/>
              </a:rPr>
              <a:t>(browser)</a:t>
            </a:r>
            <a:r>
              <a:rPr dirty="0" sz="3950" spc="-20">
                <a:latin typeface="Courier New"/>
                <a:cs typeface="Courier New"/>
              </a:rPr>
              <a:t> </a:t>
            </a:r>
            <a:r>
              <a:rPr dirty="0" sz="3950">
                <a:latin typeface="Courier New"/>
                <a:cs typeface="Courier New"/>
              </a:rPr>
              <a:t>{</a:t>
            </a:r>
            <a:endParaRPr sz="3950">
              <a:latin typeface="Courier New"/>
              <a:cs typeface="Courier New"/>
            </a:endParaRPr>
          </a:p>
          <a:p>
            <a:pPr marL="1218565">
              <a:lnSpc>
                <a:spcPts val="4595"/>
              </a:lnSpc>
            </a:pPr>
            <a:r>
              <a:rPr dirty="0" sz="3950" b="1">
                <a:latin typeface="Courier New"/>
                <a:cs typeface="Courier New"/>
              </a:rPr>
              <a:t>var </a:t>
            </a:r>
            <a:r>
              <a:rPr dirty="0" sz="3950">
                <a:latin typeface="Courier New"/>
                <a:cs typeface="Courier New"/>
              </a:rPr>
              <a:t>login =</a:t>
            </a:r>
            <a:r>
              <a:rPr dirty="0" sz="3950" spc="25">
                <a:latin typeface="Courier New"/>
                <a:cs typeface="Courier New"/>
              </a:rPr>
              <a:t> </a:t>
            </a:r>
            <a:r>
              <a:rPr dirty="0" sz="3950">
                <a:latin typeface="Courier New"/>
                <a:cs typeface="Courier New"/>
              </a:rPr>
              <a:t>browser.page.admin.</a:t>
            </a:r>
            <a:r>
              <a:rPr dirty="0" sz="3950">
                <a:solidFill>
                  <a:srgbClr val="021994"/>
                </a:solidFill>
                <a:latin typeface="Courier New"/>
                <a:cs typeface="Courier New"/>
              </a:rPr>
              <a:t>login</a:t>
            </a:r>
            <a:r>
              <a:rPr dirty="0" sz="3950">
                <a:latin typeface="Courier New"/>
                <a:cs typeface="Courier New"/>
              </a:rPr>
              <a:t>();</a:t>
            </a:r>
            <a:endParaRPr sz="3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imes New Roman"/>
              <a:cs typeface="Times New Roman"/>
            </a:endParaRPr>
          </a:p>
          <a:p>
            <a:pPr marL="1218565">
              <a:lnSpc>
                <a:spcPts val="4595"/>
              </a:lnSpc>
            </a:pPr>
            <a:r>
              <a:rPr dirty="0" sz="3950">
                <a:latin typeface="Courier New"/>
                <a:cs typeface="Courier New"/>
              </a:rPr>
              <a:t>login.</a:t>
            </a:r>
            <a:r>
              <a:rPr dirty="0" sz="3950">
                <a:solidFill>
                  <a:srgbClr val="021994"/>
                </a:solidFill>
                <a:latin typeface="Courier New"/>
                <a:cs typeface="Courier New"/>
              </a:rPr>
              <a:t>navigate</a:t>
            </a:r>
            <a:r>
              <a:rPr dirty="0" sz="3950">
                <a:latin typeface="Courier New"/>
                <a:cs typeface="Courier New"/>
              </a:rPr>
              <a:t>()</a:t>
            </a:r>
            <a:endParaRPr sz="3950">
              <a:latin typeface="Courier New"/>
              <a:cs typeface="Courier New"/>
            </a:endParaRPr>
          </a:p>
          <a:p>
            <a:pPr marL="2726690">
              <a:lnSpc>
                <a:spcPts val="4595"/>
              </a:lnSpc>
            </a:pPr>
            <a:r>
              <a:rPr dirty="0" sz="3950">
                <a:latin typeface="Courier New"/>
                <a:cs typeface="Courier New"/>
              </a:rPr>
              <a:t>.</a:t>
            </a:r>
            <a:r>
              <a:rPr dirty="0" sz="3950">
                <a:solidFill>
                  <a:srgbClr val="021994"/>
                </a:solidFill>
                <a:latin typeface="Courier New"/>
                <a:cs typeface="Courier New"/>
              </a:rPr>
              <a:t>signInAsAdmin</a:t>
            </a:r>
            <a:r>
              <a:rPr dirty="0" sz="3950">
                <a:latin typeface="Courier New"/>
                <a:cs typeface="Courier New"/>
              </a:rPr>
              <a:t>();</a:t>
            </a:r>
            <a:endParaRPr sz="3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Times New Roman"/>
              <a:cs typeface="Times New Roman"/>
            </a:endParaRPr>
          </a:p>
          <a:p>
            <a:pPr marL="1218565">
              <a:lnSpc>
                <a:spcPts val="4595"/>
              </a:lnSpc>
            </a:pPr>
            <a:r>
              <a:rPr dirty="0" sz="3950">
                <a:latin typeface="Courier New"/>
                <a:cs typeface="Courier New"/>
              </a:rPr>
              <a:t>browser.</a:t>
            </a:r>
            <a:r>
              <a:rPr dirty="0" sz="3950">
                <a:solidFill>
                  <a:srgbClr val="021994"/>
                </a:solidFill>
                <a:latin typeface="Courier New"/>
                <a:cs typeface="Courier New"/>
              </a:rPr>
              <a:t>end</a:t>
            </a:r>
            <a:r>
              <a:rPr dirty="0" sz="3950">
                <a:latin typeface="Courier New"/>
                <a:cs typeface="Courier New"/>
              </a:rPr>
              <a:t>();</a:t>
            </a:r>
            <a:endParaRPr sz="3950">
              <a:latin typeface="Courier New"/>
              <a:cs typeface="Courier New"/>
            </a:endParaRPr>
          </a:p>
          <a:p>
            <a:pPr marL="615315">
              <a:lnSpc>
                <a:spcPts val="4450"/>
              </a:lnSpc>
            </a:pPr>
            <a:r>
              <a:rPr dirty="0" sz="3950">
                <a:latin typeface="Courier New"/>
                <a:cs typeface="Courier New"/>
              </a:rPr>
              <a:t>}</a:t>
            </a:r>
            <a:endParaRPr sz="3950">
              <a:latin typeface="Courier New"/>
              <a:cs typeface="Courier New"/>
            </a:endParaRPr>
          </a:p>
          <a:p>
            <a:pPr marL="12700">
              <a:lnSpc>
                <a:spcPts val="4595"/>
              </a:lnSpc>
            </a:pPr>
            <a:r>
              <a:rPr dirty="0" sz="3950">
                <a:latin typeface="Courier New"/>
                <a:cs typeface="Courier New"/>
              </a:rPr>
              <a:t>};</a:t>
            </a:r>
            <a:endParaRPr sz="3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7304" y="4908615"/>
            <a:ext cx="324040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90"/>
              <a:t>Demo</a:t>
            </a:r>
            <a:endParaRPr sz="9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4935" y="879419"/>
            <a:ext cx="12675235" cy="12922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300" spc="265"/>
              <a:t>Nightwatch </a:t>
            </a:r>
            <a:r>
              <a:rPr dirty="0" sz="8300" spc="160"/>
              <a:t>is</a:t>
            </a:r>
            <a:r>
              <a:rPr dirty="0" sz="8300" spc="-305"/>
              <a:t> </a:t>
            </a:r>
            <a:r>
              <a:rPr dirty="0" sz="8300" spc="180"/>
              <a:t>extendable!</a:t>
            </a:r>
            <a:endParaRPr sz="8300"/>
          </a:p>
        </p:txBody>
      </p:sp>
      <p:sp>
        <p:nvSpPr>
          <p:cNvPr id="4" name="object 4"/>
          <p:cNvSpPr txBox="1"/>
          <p:nvPr/>
        </p:nvSpPr>
        <p:spPr>
          <a:xfrm>
            <a:off x="3662580" y="5107563"/>
            <a:ext cx="229870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484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5183" y="5023795"/>
            <a:ext cx="592455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95">
                <a:solidFill>
                  <a:srgbClr val="FFFFFF"/>
                </a:solidFill>
                <a:latin typeface="Arial"/>
                <a:cs typeface="Arial"/>
              </a:rPr>
              <a:t>Write </a:t>
            </a:r>
            <a:r>
              <a:rPr dirty="0" sz="4250" spc="15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dirty="0" sz="425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62580" y="6385011"/>
            <a:ext cx="229870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484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65183" y="6301243"/>
            <a:ext cx="536956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15">
                <a:solidFill>
                  <a:srgbClr val="FFFFFF"/>
                </a:solidFill>
                <a:latin typeface="Arial"/>
                <a:cs typeface="Arial"/>
              </a:rPr>
              <a:t>add custom</a:t>
            </a:r>
            <a:r>
              <a:rPr dirty="0" sz="42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65">
                <a:solidFill>
                  <a:srgbClr val="FFFFFF"/>
                </a:solidFill>
                <a:latin typeface="Arial"/>
                <a:cs typeface="Arial"/>
              </a:rPr>
              <a:t>assertions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2580" y="7662458"/>
            <a:ext cx="229870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484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65183" y="7578691"/>
            <a:ext cx="504888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35">
                <a:solidFill>
                  <a:srgbClr val="FFFFFF"/>
                </a:solidFill>
                <a:latin typeface="Arial"/>
                <a:cs typeface="Arial"/>
              </a:rPr>
              <a:t>write </a:t>
            </a:r>
            <a:r>
              <a:rPr dirty="0" sz="4250" spc="15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dirty="0" sz="425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45">
                <a:solidFill>
                  <a:srgbClr val="FFFFFF"/>
                </a:solidFill>
                <a:latin typeface="Arial"/>
                <a:cs typeface="Arial"/>
              </a:rPr>
              <a:t>reporter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3993" y="854708"/>
            <a:ext cx="12714605" cy="133477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550" spc="285"/>
              <a:t>Nightwatch </a:t>
            </a:r>
            <a:r>
              <a:rPr dirty="0" sz="8550" spc="175"/>
              <a:t>is</a:t>
            </a:r>
            <a:r>
              <a:rPr dirty="0" sz="8550" spc="-295"/>
              <a:t> </a:t>
            </a:r>
            <a:r>
              <a:rPr dirty="0" sz="8550" spc="229"/>
              <a:t>Javascript!</a:t>
            </a:r>
            <a:endParaRPr sz="8550"/>
          </a:p>
        </p:txBody>
      </p:sp>
      <p:sp>
        <p:nvSpPr>
          <p:cNvPr id="4" name="object 4"/>
          <p:cNvSpPr txBox="1"/>
          <p:nvPr/>
        </p:nvSpPr>
        <p:spPr>
          <a:xfrm>
            <a:off x="3662580" y="5107563"/>
            <a:ext cx="229870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484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2580" y="7662458"/>
            <a:ext cx="229870" cy="5156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484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9061" y="5023795"/>
            <a:ext cx="5577840" cy="32340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48590">
              <a:lnSpc>
                <a:spcPct val="100000"/>
              </a:lnSpc>
              <a:spcBef>
                <a:spcPts val="135"/>
              </a:spcBef>
            </a:pPr>
            <a:r>
              <a:rPr dirty="0" sz="4250" spc="-8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dirty="0" sz="425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125">
                <a:solidFill>
                  <a:srgbClr val="FFFFFF"/>
                </a:solidFill>
                <a:latin typeface="Arial"/>
                <a:cs typeface="Arial"/>
              </a:rPr>
              <a:t>Filereaders</a:t>
            </a:r>
            <a:endParaRPr sz="4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300">
              <a:latin typeface="Times New Roman"/>
              <a:cs typeface="Times New Roman"/>
            </a:endParaRPr>
          </a:p>
          <a:p>
            <a:pPr marL="514984" indent="-502284">
              <a:lnSpc>
                <a:spcPct val="100000"/>
              </a:lnSpc>
              <a:buSzPct val="75294"/>
              <a:buChar char="•"/>
              <a:tabLst>
                <a:tab pos="514984" algn="l"/>
                <a:tab pos="515620" algn="l"/>
              </a:tabLst>
            </a:pPr>
            <a:r>
              <a:rPr dirty="0" sz="4250" spc="-260">
                <a:solidFill>
                  <a:srgbClr val="FFFFFF"/>
                </a:solidFill>
                <a:latin typeface="Arial"/>
                <a:cs typeface="Arial"/>
              </a:rPr>
              <a:t>CSV, </a:t>
            </a:r>
            <a:r>
              <a:rPr dirty="0" sz="4250" spc="-110">
                <a:solidFill>
                  <a:srgbClr val="FFFFFF"/>
                </a:solidFill>
                <a:latin typeface="Arial"/>
                <a:cs typeface="Arial"/>
              </a:rPr>
              <a:t>Excel</a:t>
            </a:r>
            <a:r>
              <a:rPr dirty="0" sz="4250" spc="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15">
                <a:solidFill>
                  <a:srgbClr val="FFFFFF"/>
                </a:solidFill>
                <a:latin typeface="Arial"/>
                <a:cs typeface="Arial"/>
              </a:rPr>
              <a:t>etc.</a:t>
            </a:r>
            <a:endParaRPr sz="4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300">
              <a:latin typeface="Times New Roman"/>
              <a:cs typeface="Times New Roman"/>
            </a:endParaRPr>
          </a:p>
          <a:p>
            <a:pPr marL="148590">
              <a:lnSpc>
                <a:spcPct val="100000"/>
              </a:lnSpc>
            </a:pPr>
            <a:r>
              <a:rPr dirty="0" sz="4250" spc="-35">
                <a:solidFill>
                  <a:srgbClr val="FFFFFF"/>
                </a:solidFill>
                <a:latin typeface="Arial"/>
                <a:cs typeface="Arial"/>
              </a:rPr>
              <a:t>write </a:t>
            </a:r>
            <a:r>
              <a:rPr dirty="0" sz="4250" spc="-75">
                <a:solidFill>
                  <a:srgbClr val="FFFFFF"/>
                </a:solidFill>
                <a:latin typeface="Arial"/>
                <a:cs typeface="Arial"/>
              </a:rPr>
              <a:t>helpers </a:t>
            </a:r>
            <a:r>
              <a:rPr dirty="0" sz="4250" spc="-114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42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65">
                <a:solidFill>
                  <a:srgbClr val="FFFFFF"/>
                </a:solidFill>
                <a:latin typeface="Arial"/>
                <a:cs typeface="Arial"/>
              </a:rPr>
              <a:t>needed!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3409" y="0"/>
            <a:ext cx="1829728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4636" y="2008180"/>
            <a:ext cx="17143095" cy="7171055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12700" marR="5080" indent="492125">
              <a:lnSpc>
                <a:spcPts val="28360"/>
              </a:lnSpc>
              <a:spcBef>
                <a:spcPts val="660"/>
              </a:spcBef>
            </a:pPr>
            <a:r>
              <a:rPr dirty="0" sz="23250" spc="170" b="1">
                <a:latin typeface="Arial"/>
                <a:cs typeface="Arial"/>
              </a:rPr>
              <a:t>Nightwatch  </a:t>
            </a:r>
            <a:r>
              <a:rPr dirty="0" sz="23250" spc="-180" b="1">
                <a:latin typeface="Arial"/>
                <a:cs typeface="Arial"/>
              </a:rPr>
              <a:t>@Mediaman</a:t>
            </a:r>
            <a:endParaRPr sz="23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5841" y="4908615"/>
            <a:ext cx="684784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5"/>
              <a:t>The</a:t>
            </a:r>
            <a:r>
              <a:rPr dirty="0" sz="9200" spc="-75"/>
              <a:t> </a:t>
            </a:r>
            <a:r>
              <a:rPr dirty="0" sz="9200" spc="285"/>
              <a:t>problem</a:t>
            </a:r>
            <a:endParaRPr sz="9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2853" y="4908615"/>
            <a:ext cx="1010666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85"/>
              <a:t>Before</a:t>
            </a:r>
            <a:r>
              <a:rPr dirty="0" sz="9200" spc="-60"/>
              <a:t> </a:t>
            </a:r>
            <a:r>
              <a:rPr dirty="0" sz="9200" spc="305"/>
              <a:t>Nightwatch</a:t>
            </a:r>
            <a:endParaRPr sz="9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0078" y="4908615"/>
            <a:ext cx="667385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15"/>
              <a:t>The</a:t>
            </a:r>
            <a:r>
              <a:rPr dirty="0" sz="9200" spc="-75"/>
              <a:t> </a:t>
            </a:r>
            <a:r>
              <a:rPr dirty="0" sz="9200" spc="270"/>
              <a:t>solution</a:t>
            </a:r>
            <a:endParaRPr sz="9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03350" y="0"/>
            <a:ext cx="980074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3471" y="4217537"/>
            <a:ext cx="6771640" cy="10814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900" spc="170"/>
              <a:t>Integration</a:t>
            </a:r>
            <a:r>
              <a:rPr dirty="0" sz="6900" spc="-50"/>
              <a:t> </a:t>
            </a:r>
            <a:r>
              <a:rPr dirty="0" sz="6900" spc="-40"/>
              <a:t>Tests</a:t>
            </a:r>
            <a:endParaRPr sz="69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70772" y="1442793"/>
            <a:ext cx="4494470" cy="1089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170772" y="144279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49"/>
                </a:lnTo>
                <a:lnTo>
                  <a:pt x="12240" y="103224"/>
                </a:lnTo>
                <a:lnTo>
                  <a:pt x="1525" y="164313"/>
                </a:lnTo>
                <a:lnTo>
                  <a:pt x="0" y="249876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8"/>
                </a:lnTo>
                <a:lnTo>
                  <a:pt x="103221" y="1077493"/>
                </a:lnTo>
                <a:lnTo>
                  <a:pt x="164173" y="1088207"/>
                </a:lnTo>
                <a:lnTo>
                  <a:pt x="249877" y="1089738"/>
                </a:lnTo>
                <a:lnTo>
                  <a:pt x="4243483" y="1089738"/>
                </a:lnTo>
                <a:lnTo>
                  <a:pt x="4291830" y="1089547"/>
                </a:lnTo>
                <a:lnTo>
                  <a:pt x="4330158" y="1088207"/>
                </a:lnTo>
                <a:lnTo>
                  <a:pt x="4391248" y="1077493"/>
                </a:lnTo>
                <a:lnTo>
                  <a:pt x="4446822" y="1042088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6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49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070580" y="1694054"/>
            <a:ext cx="70485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63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550" spc="-79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50" spc="-5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35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70772" y="388720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5"/>
                </a:lnTo>
                <a:lnTo>
                  <a:pt x="47647" y="47650"/>
                </a:lnTo>
                <a:lnTo>
                  <a:pt x="12240" y="103225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4"/>
                </a:lnTo>
                <a:lnTo>
                  <a:pt x="12240" y="986515"/>
                </a:lnTo>
                <a:lnTo>
                  <a:pt x="47647" y="1042089"/>
                </a:lnTo>
                <a:lnTo>
                  <a:pt x="103221" y="1077494"/>
                </a:lnTo>
                <a:lnTo>
                  <a:pt x="164173" y="1088209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9"/>
                </a:lnTo>
                <a:lnTo>
                  <a:pt x="4391248" y="1077494"/>
                </a:lnTo>
                <a:lnTo>
                  <a:pt x="4446822" y="1042089"/>
                </a:lnTo>
                <a:lnTo>
                  <a:pt x="4482230" y="986515"/>
                </a:lnTo>
                <a:lnTo>
                  <a:pt x="4492945" y="925425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2"/>
                </a:lnTo>
                <a:lnTo>
                  <a:pt x="4492924" y="164175"/>
                </a:lnTo>
                <a:lnTo>
                  <a:pt x="4482230" y="103225"/>
                </a:lnTo>
                <a:lnTo>
                  <a:pt x="4446822" y="47650"/>
                </a:lnTo>
                <a:lnTo>
                  <a:pt x="4391248" y="12245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400442" y="4175654"/>
            <a:ext cx="203644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20">
                <a:solidFill>
                  <a:srgbClr val="A6AAA8"/>
                </a:solidFill>
                <a:latin typeface="Arial"/>
                <a:cs typeface="Arial"/>
              </a:rPr>
              <a:t>System</a:t>
            </a:r>
            <a:r>
              <a:rPr dirty="0" sz="2950" spc="-70">
                <a:solidFill>
                  <a:srgbClr val="A6AAA8"/>
                </a:solidFill>
                <a:latin typeface="Arial"/>
                <a:cs typeface="Arial"/>
              </a:rPr>
              <a:t> </a:t>
            </a:r>
            <a:r>
              <a:rPr dirty="0" sz="2950" spc="-114">
                <a:solidFill>
                  <a:srgbClr val="A6AAA8"/>
                </a:solidFill>
                <a:latin typeface="Arial"/>
                <a:cs typeface="Arial"/>
              </a:rPr>
              <a:t>Test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170772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49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49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117729" y="6625841"/>
            <a:ext cx="26028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0">
                <a:solidFill>
                  <a:srgbClr val="A6AAA8"/>
                </a:solidFill>
                <a:latin typeface="Arial"/>
                <a:cs typeface="Arial"/>
              </a:rPr>
              <a:t>Integration</a:t>
            </a:r>
            <a:r>
              <a:rPr dirty="0" sz="2950" spc="-60">
                <a:solidFill>
                  <a:srgbClr val="A6AAA8"/>
                </a:solidFill>
                <a:latin typeface="Arial"/>
                <a:cs typeface="Arial"/>
              </a:rPr>
              <a:t> </a:t>
            </a:r>
            <a:r>
              <a:rPr dirty="0" sz="2950" spc="-114">
                <a:solidFill>
                  <a:srgbClr val="A6AAA8"/>
                </a:solidFill>
                <a:latin typeface="Arial"/>
                <a:cs typeface="Arial"/>
              </a:rPr>
              <a:t>Test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170772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50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50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683157" y="9065557"/>
            <a:ext cx="147129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>
                <a:solidFill>
                  <a:srgbClr val="A6AAA8"/>
                </a:solidFill>
                <a:latin typeface="Arial"/>
                <a:cs typeface="Arial"/>
              </a:rPr>
              <a:t>Unit</a:t>
            </a:r>
            <a:r>
              <a:rPr dirty="0" sz="2950" spc="-75">
                <a:solidFill>
                  <a:srgbClr val="A6AAA8"/>
                </a:solidFill>
                <a:latin typeface="Arial"/>
                <a:cs typeface="Arial"/>
              </a:rPr>
              <a:t> </a:t>
            </a:r>
            <a:r>
              <a:rPr dirty="0" sz="2950" spc="-114">
                <a:solidFill>
                  <a:srgbClr val="A6AAA8"/>
                </a:solidFill>
                <a:latin typeface="Arial"/>
                <a:cs typeface="Arial"/>
              </a:rPr>
              <a:t>Test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4259" y="388720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5"/>
                </a:lnTo>
                <a:lnTo>
                  <a:pt x="47650" y="47650"/>
                </a:lnTo>
                <a:lnTo>
                  <a:pt x="12245" y="103225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4"/>
                </a:lnTo>
                <a:lnTo>
                  <a:pt x="12245" y="986515"/>
                </a:lnTo>
                <a:lnTo>
                  <a:pt x="47650" y="1042089"/>
                </a:lnTo>
                <a:lnTo>
                  <a:pt x="103225" y="1077494"/>
                </a:lnTo>
                <a:lnTo>
                  <a:pt x="164175" y="1088209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9"/>
                </a:lnTo>
                <a:lnTo>
                  <a:pt x="4391253" y="1077494"/>
                </a:lnTo>
                <a:lnTo>
                  <a:pt x="4446828" y="1042089"/>
                </a:lnTo>
                <a:lnTo>
                  <a:pt x="4482233" y="986515"/>
                </a:lnTo>
                <a:lnTo>
                  <a:pt x="4492952" y="925425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2"/>
                </a:lnTo>
                <a:lnTo>
                  <a:pt x="4492931" y="164175"/>
                </a:lnTo>
                <a:lnTo>
                  <a:pt x="4482233" y="103225"/>
                </a:lnTo>
                <a:lnTo>
                  <a:pt x="4446828" y="47650"/>
                </a:lnTo>
                <a:lnTo>
                  <a:pt x="4391253" y="12245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23360" y="4175654"/>
            <a:ext cx="31464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10">
                <a:solidFill>
                  <a:srgbClr val="A6AAA8"/>
                </a:solidFill>
                <a:latin typeface="Arial"/>
                <a:cs typeface="Arial"/>
              </a:rPr>
              <a:t>Preliminary</a:t>
            </a:r>
            <a:r>
              <a:rPr dirty="0" sz="2950" spc="-45">
                <a:solidFill>
                  <a:srgbClr val="A6AAA8"/>
                </a:solidFill>
                <a:latin typeface="Arial"/>
                <a:cs typeface="Arial"/>
              </a:rPr>
              <a:t> </a:t>
            </a:r>
            <a:r>
              <a:rPr dirty="0" sz="2950" spc="60">
                <a:solidFill>
                  <a:srgbClr val="A6AAA8"/>
                </a:solidFill>
                <a:latin typeface="Arial"/>
                <a:cs typeface="Arial"/>
              </a:rPr>
              <a:t>design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44259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49"/>
                </a:lnTo>
                <a:lnTo>
                  <a:pt x="12245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9"/>
                </a:lnTo>
                <a:lnTo>
                  <a:pt x="103225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3" y="1077493"/>
                </a:lnTo>
                <a:lnTo>
                  <a:pt x="4446828" y="1042089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49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53720" y="6625841"/>
            <a:ext cx="268605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5">
                <a:solidFill>
                  <a:srgbClr val="A6AAA8"/>
                </a:solidFill>
                <a:latin typeface="Arial"/>
                <a:cs typeface="Arial"/>
              </a:rPr>
              <a:t>Detailed</a:t>
            </a:r>
            <a:r>
              <a:rPr dirty="0" sz="2950" spc="-45">
                <a:solidFill>
                  <a:srgbClr val="A6AAA8"/>
                </a:solidFill>
                <a:latin typeface="Arial"/>
                <a:cs typeface="Arial"/>
              </a:rPr>
              <a:t> </a:t>
            </a:r>
            <a:r>
              <a:rPr dirty="0" sz="2950" spc="60">
                <a:solidFill>
                  <a:srgbClr val="A6AAA8"/>
                </a:solidFill>
                <a:latin typeface="Arial"/>
                <a:cs typeface="Arial"/>
              </a:rPr>
              <a:t>design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44259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50"/>
                </a:lnTo>
                <a:lnTo>
                  <a:pt x="12245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9"/>
                </a:lnTo>
                <a:lnTo>
                  <a:pt x="103225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3" y="1077493"/>
                </a:lnTo>
                <a:lnTo>
                  <a:pt x="4446828" y="1042089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50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85132" y="9065557"/>
            <a:ext cx="262318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20">
                <a:solidFill>
                  <a:srgbClr val="A6AAA8"/>
                </a:solidFill>
                <a:latin typeface="Arial"/>
                <a:cs typeface="Arial"/>
              </a:rPr>
              <a:t>Implementation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44259" y="1442793"/>
            <a:ext cx="4494477" cy="1089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44259" y="144279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49"/>
                </a:lnTo>
                <a:lnTo>
                  <a:pt x="12245" y="103224"/>
                </a:lnTo>
                <a:lnTo>
                  <a:pt x="1525" y="164313"/>
                </a:lnTo>
                <a:lnTo>
                  <a:pt x="0" y="249876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8"/>
                </a:lnTo>
                <a:lnTo>
                  <a:pt x="103225" y="1077493"/>
                </a:lnTo>
                <a:lnTo>
                  <a:pt x="164175" y="1088207"/>
                </a:lnTo>
                <a:lnTo>
                  <a:pt x="249877" y="1089738"/>
                </a:lnTo>
                <a:lnTo>
                  <a:pt x="4243489" y="1089738"/>
                </a:lnTo>
                <a:lnTo>
                  <a:pt x="4291835" y="1089547"/>
                </a:lnTo>
                <a:lnTo>
                  <a:pt x="4330163" y="1088207"/>
                </a:lnTo>
                <a:lnTo>
                  <a:pt x="4391253" y="1077493"/>
                </a:lnTo>
                <a:lnTo>
                  <a:pt x="4446828" y="1042088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6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49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385132" y="1694054"/>
            <a:ext cx="2611755" cy="5657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80" b="1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3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7117" y="8856140"/>
            <a:ext cx="586105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-1340" b="1">
                <a:solidFill>
                  <a:srgbClr val="7BDB45"/>
                </a:solidFill>
                <a:latin typeface="Yu Gothic"/>
                <a:cs typeface="Yu Gothic"/>
              </a:rPr>
              <a:t>✓</a:t>
            </a:r>
            <a:endParaRPr sz="5750">
              <a:latin typeface="Yu Gothic"/>
              <a:cs typeface="Yu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31916" y="8856140"/>
            <a:ext cx="586105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-1340" b="1">
                <a:solidFill>
                  <a:srgbClr val="7BDB45"/>
                </a:solidFill>
                <a:latin typeface="Yu Gothic"/>
                <a:cs typeface="Yu Gothic"/>
              </a:rPr>
              <a:t>✓</a:t>
            </a:r>
            <a:endParaRPr sz="5750">
              <a:latin typeface="Yu Gothic"/>
              <a:cs typeface="Yu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87117" y="6405952"/>
            <a:ext cx="586105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-1340" b="1">
                <a:solidFill>
                  <a:srgbClr val="7BDB45"/>
                </a:solidFill>
                <a:latin typeface="Yu Gothic"/>
                <a:cs typeface="Yu Gothic"/>
              </a:rPr>
              <a:t>✓</a:t>
            </a:r>
            <a:endParaRPr sz="5750">
              <a:latin typeface="Yu Gothic"/>
              <a:cs typeface="Yu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431916" y="6405952"/>
            <a:ext cx="586105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-1340" b="1">
                <a:solidFill>
                  <a:srgbClr val="7BDB45"/>
                </a:solidFill>
                <a:latin typeface="Yu Gothic"/>
                <a:cs typeface="Yu Gothic"/>
              </a:rPr>
              <a:t>✓</a:t>
            </a:r>
            <a:endParaRPr sz="5750">
              <a:latin typeface="Yu Gothic"/>
              <a:cs typeface="Yu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87117" y="3966236"/>
            <a:ext cx="586105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-1340" b="1">
                <a:solidFill>
                  <a:srgbClr val="7BDB45"/>
                </a:solidFill>
                <a:latin typeface="Yu Gothic"/>
                <a:cs typeface="Yu Gothic"/>
              </a:rPr>
              <a:t>✓</a:t>
            </a:r>
            <a:endParaRPr sz="5750">
              <a:latin typeface="Yu Gothic"/>
              <a:cs typeface="Yu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431916" y="3966236"/>
            <a:ext cx="586105" cy="905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750" spc="-1340" b="1">
                <a:solidFill>
                  <a:srgbClr val="7BDB45"/>
                </a:solidFill>
                <a:latin typeface="Yu Gothic"/>
                <a:cs typeface="Yu Gothic"/>
              </a:rPr>
              <a:t>✓</a:t>
            </a:r>
            <a:endParaRPr sz="5750">
              <a:latin typeface="Yu Gothic"/>
              <a:cs typeface="Yu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175" y="1784531"/>
            <a:ext cx="6907530" cy="4341495"/>
          </a:xfrm>
          <a:prstGeom prst="rect"/>
        </p:spPr>
        <p:txBody>
          <a:bodyPr wrap="square" lIns="0" tIns="1212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50"/>
              </a:spcBef>
            </a:pPr>
            <a:r>
              <a:rPr dirty="0" sz="14900" spc="165"/>
              <a:t>Thanks!</a:t>
            </a:r>
            <a:endParaRPr sz="14900"/>
          </a:p>
          <a:p>
            <a:pPr algn="ctr" marL="1270">
              <a:lnSpc>
                <a:spcPct val="100000"/>
              </a:lnSpc>
              <a:spcBef>
                <a:spcPts val="2325"/>
              </a:spcBef>
            </a:pPr>
            <a:r>
              <a:rPr dirty="0" sz="3600" spc="-55">
                <a:solidFill>
                  <a:srgbClr val="FFFFFF"/>
                </a:solidFill>
              </a:rPr>
              <a:t>Carsten</a:t>
            </a:r>
            <a:r>
              <a:rPr dirty="0" sz="3600">
                <a:solidFill>
                  <a:srgbClr val="FFFFFF"/>
                </a:solidFill>
              </a:rPr>
              <a:t> </a:t>
            </a:r>
            <a:r>
              <a:rPr dirty="0" sz="3600" spc="-50">
                <a:solidFill>
                  <a:srgbClr val="FFFFFF"/>
                </a:solidFill>
              </a:rPr>
              <a:t>Sandtner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458429" y="6657254"/>
            <a:ext cx="5666105" cy="279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739900">
              <a:lnSpc>
                <a:spcPct val="100000"/>
              </a:lnSpc>
              <a:spcBef>
                <a:spcPts val="125"/>
              </a:spcBef>
            </a:pPr>
            <a:r>
              <a:rPr dirty="0" sz="3600" spc="-110">
                <a:solidFill>
                  <a:srgbClr val="FFFFFF"/>
                </a:solidFill>
                <a:latin typeface="Arial"/>
                <a:cs typeface="Arial"/>
              </a:rPr>
              <a:t>@casarock</a:t>
            </a:r>
            <a:endParaRPr sz="3600">
              <a:latin typeface="Arial"/>
              <a:cs typeface="Arial"/>
            </a:endParaRPr>
          </a:p>
          <a:p>
            <a:pPr algn="ctr" marL="12700" marR="5080" indent="-635">
              <a:lnSpc>
                <a:spcPct val="202300"/>
              </a:lnSpc>
            </a:pPr>
            <a:r>
              <a:rPr dirty="0" u="heavy" sz="3600" spc="-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sandtner@mediaman.de </a:t>
            </a:r>
            <a:r>
              <a:rPr dirty="0" sz="36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360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https://github.com/casa</a:t>
            </a:r>
            <a:r>
              <a:rPr dirty="0" u="heavy" sz="3600" spc="-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3600" spc="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ock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2808" y="4385071"/>
            <a:ext cx="7642859" cy="25387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6450" spc="1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6450" spc="-1739">
                <a:solidFill>
                  <a:srgbClr val="FFFFFF"/>
                </a:solidFill>
                <a:latin typeface="Segoe UI Symbol"/>
                <a:cs typeface="Segoe UI Symbol"/>
              </a:rPr>
              <a:t>◡‿◡</a:t>
            </a:r>
            <a:r>
              <a:rPr dirty="0" sz="16450" spc="-1845">
                <a:solidFill>
                  <a:srgbClr val="FFFFFF"/>
                </a:solidFill>
                <a:latin typeface="Segoe UI Symbol"/>
                <a:cs typeface="Segoe UI Symbol"/>
              </a:rPr>
              <a:t>✿</a:t>
            </a:r>
            <a:r>
              <a:rPr dirty="0" sz="16450" spc="1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6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308715" cy="19720560"/>
          </a:xfrm>
          <a:custGeom>
            <a:avLst/>
            <a:gdLst/>
            <a:ahLst/>
            <a:cxnLst/>
            <a:rect l="l" t="t" r="r" b="b"/>
            <a:pathLst>
              <a:path w="11308715" h="19720560">
                <a:moveTo>
                  <a:pt x="0" y="19720163"/>
                </a:moveTo>
                <a:lnTo>
                  <a:pt x="11308556" y="19720163"/>
                </a:lnTo>
                <a:lnTo>
                  <a:pt x="11308556" y="0"/>
                </a:lnTo>
                <a:lnTo>
                  <a:pt x="0" y="0"/>
                </a:lnTo>
                <a:lnTo>
                  <a:pt x="0" y="19720163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0303350"/>
            <a:ext cx="11308556" cy="9800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95200" y="2573608"/>
            <a:ext cx="1074420" cy="541909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8230"/>
              </a:lnSpc>
            </a:pPr>
            <a:r>
              <a:rPr dirty="0" sz="6900" spc="140">
                <a:solidFill>
                  <a:srgbClr val="85B9D0"/>
                </a:solidFill>
                <a:latin typeface="Arial"/>
                <a:cs typeface="Arial"/>
              </a:rPr>
              <a:t>System</a:t>
            </a:r>
            <a:r>
              <a:rPr dirty="0" sz="6900" spc="-65">
                <a:solidFill>
                  <a:srgbClr val="85B9D0"/>
                </a:solidFill>
                <a:latin typeface="Arial"/>
                <a:cs typeface="Arial"/>
              </a:rPr>
              <a:t> </a:t>
            </a:r>
            <a:r>
              <a:rPr dirty="0" sz="6900" spc="-40">
                <a:solidFill>
                  <a:srgbClr val="85B9D0"/>
                </a:solidFill>
                <a:latin typeface="Arial"/>
                <a:cs typeface="Arial"/>
              </a:rPr>
              <a:t>Tests</a:t>
            </a:r>
            <a:endParaRPr sz="6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94" y="19720163"/>
            <a:ext cx="11293475" cy="384175"/>
          </a:xfrm>
          <a:custGeom>
            <a:avLst/>
            <a:gdLst/>
            <a:ahLst/>
            <a:cxnLst/>
            <a:rect l="l" t="t" r="r" b="b"/>
            <a:pathLst>
              <a:path w="11293475" h="384175">
                <a:moveTo>
                  <a:pt x="0" y="0"/>
                </a:moveTo>
                <a:lnTo>
                  <a:pt x="11293261" y="0"/>
                </a:lnTo>
                <a:lnTo>
                  <a:pt x="11293261" y="383936"/>
                </a:lnTo>
                <a:lnTo>
                  <a:pt x="0" y="383936"/>
                </a:lnTo>
                <a:lnTo>
                  <a:pt x="0" y="0"/>
                </a:lnTo>
                <a:close/>
              </a:path>
            </a:pathLst>
          </a:custGeom>
          <a:solidFill>
            <a:srgbClr val="525252">
              <a:alpha val="36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27573" y="19756332"/>
            <a:ext cx="8709660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National Museum of 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American 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History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Smithsonian 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Institution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800" spc="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https://flic.kr/p/e6s1Lr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308715" cy="19720560"/>
          </a:xfrm>
          <a:custGeom>
            <a:avLst/>
            <a:gdLst/>
            <a:ahLst/>
            <a:cxnLst/>
            <a:rect l="l" t="t" r="r" b="b"/>
            <a:pathLst>
              <a:path w="11308715" h="19720560">
                <a:moveTo>
                  <a:pt x="0" y="19720163"/>
                </a:moveTo>
                <a:lnTo>
                  <a:pt x="11308556" y="19720163"/>
                </a:lnTo>
                <a:lnTo>
                  <a:pt x="11308556" y="0"/>
                </a:lnTo>
                <a:lnTo>
                  <a:pt x="0" y="0"/>
                </a:lnTo>
                <a:lnTo>
                  <a:pt x="0" y="19720163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0303350"/>
            <a:ext cx="11308556" cy="9800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995200" y="1662641"/>
            <a:ext cx="2141855" cy="7245350"/>
          </a:xfrm>
          <a:prstGeom prst="rect">
            <a:avLst/>
          </a:prstGeom>
        </p:spPr>
        <p:txBody>
          <a:bodyPr wrap="square" lIns="0" tIns="15875" rIns="0" bIns="0" rtlCol="0" vert="vert">
            <a:spAutoFit/>
          </a:bodyPr>
          <a:lstStyle/>
          <a:p>
            <a:pPr marL="12700" marR="5080" indent="2669540">
              <a:lnSpc>
                <a:spcPts val="8410"/>
              </a:lnSpc>
              <a:spcBef>
                <a:spcPts val="125"/>
              </a:spcBef>
            </a:pPr>
            <a:r>
              <a:rPr dirty="0" sz="6900" spc="75">
                <a:solidFill>
                  <a:srgbClr val="85B9D0"/>
                </a:solidFill>
                <a:latin typeface="Arial"/>
                <a:cs typeface="Arial"/>
              </a:rPr>
              <a:t>User  </a:t>
            </a:r>
            <a:r>
              <a:rPr dirty="0" sz="6900" spc="215">
                <a:solidFill>
                  <a:srgbClr val="85B9D0"/>
                </a:solidFill>
                <a:latin typeface="Arial"/>
                <a:cs typeface="Arial"/>
              </a:rPr>
              <a:t>Acceptance</a:t>
            </a:r>
            <a:r>
              <a:rPr dirty="0" sz="6900" spc="-55">
                <a:solidFill>
                  <a:srgbClr val="85B9D0"/>
                </a:solidFill>
                <a:latin typeface="Arial"/>
                <a:cs typeface="Arial"/>
              </a:rPr>
              <a:t> </a:t>
            </a:r>
            <a:r>
              <a:rPr dirty="0" sz="6900" spc="-40">
                <a:solidFill>
                  <a:srgbClr val="85B9D0"/>
                </a:solidFill>
                <a:latin typeface="Arial"/>
                <a:cs typeface="Arial"/>
              </a:rPr>
              <a:t>Tests</a:t>
            </a:r>
            <a:endParaRPr sz="6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94" y="19720163"/>
            <a:ext cx="11293475" cy="384175"/>
          </a:xfrm>
          <a:custGeom>
            <a:avLst/>
            <a:gdLst/>
            <a:ahLst/>
            <a:cxnLst/>
            <a:rect l="l" t="t" r="r" b="b"/>
            <a:pathLst>
              <a:path w="11293475" h="384175">
                <a:moveTo>
                  <a:pt x="0" y="0"/>
                </a:moveTo>
                <a:lnTo>
                  <a:pt x="11293261" y="0"/>
                </a:lnTo>
                <a:lnTo>
                  <a:pt x="11293261" y="383936"/>
                </a:lnTo>
                <a:lnTo>
                  <a:pt x="0" y="383936"/>
                </a:lnTo>
                <a:lnTo>
                  <a:pt x="0" y="0"/>
                </a:lnTo>
                <a:close/>
              </a:path>
            </a:pathLst>
          </a:custGeom>
          <a:solidFill>
            <a:srgbClr val="525252">
              <a:alpha val="364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767289" y="19756332"/>
            <a:ext cx="384492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Brett 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Jordan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1800" spc="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https://flic.kr/p/7ZRSzA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51515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70772" y="1442793"/>
            <a:ext cx="4494470" cy="1089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170772" y="144279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49"/>
                </a:lnTo>
                <a:lnTo>
                  <a:pt x="12240" y="103224"/>
                </a:lnTo>
                <a:lnTo>
                  <a:pt x="1525" y="164313"/>
                </a:lnTo>
                <a:lnTo>
                  <a:pt x="0" y="249876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8"/>
                </a:lnTo>
                <a:lnTo>
                  <a:pt x="103221" y="1077493"/>
                </a:lnTo>
                <a:lnTo>
                  <a:pt x="164173" y="1088207"/>
                </a:lnTo>
                <a:lnTo>
                  <a:pt x="249877" y="1089738"/>
                </a:lnTo>
                <a:lnTo>
                  <a:pt x="4243483" y="1089738"/>
                </a:lnTo>
                <a:lnTo>
                  <a:pt x="4291830" y="1089547"/>
                </a:lnTo>
                <a:lnTo>
                  <a:pt x="4330158" y="1088207"/>
                </a:lnTo>
                <a:lnTo>
                  <a:pt x="4391248" y="1077493"/>
                </a:lnTo>
                <a:lnTo>
                  <a:pt x="4446822" y="1042088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6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49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070580" y="1694054"/>
            <a:ext cx="70485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63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550" spc="-79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50" spc="-5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35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70772" y="3887203"/>
            <a:ext cx="4494470" cy="1089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170772" y="388720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6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5"/>
                </a:lnTo>
                <a:lnTo>
                  <a:pt x="47647" y="47650"/>
                </a:lnTo>
                <a:lnTo>
                  <a:pt x="12240" y="103225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4"/>
                </a:lnTo>
                <a:lnTo>
                  <a:pt x="12240" y="986515"/>
                </a:lnTo>
                <a:lnTo>
                  <a:pt x="47647" y="1042089"/>
                </a:lnTo>
                <a:lnTo>
                  <a:pt x="103221" y="1077494"/>
                </a:lnTo>
                <a:lnTo>
                  <a:pt x="164173" y="1088209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9"/>
                </a:lnTo>
                <a:lnTo>
                  <a:pt x="4391248" y="1077494"/>
                </a:lnTo>
                <a:lnTo>
                  <a:pt x="4446822" y="1042089"/>
                </a:lnTo>
                <a:lnTo>
                  <a:pt x="4482230" y="986515"/>
                </a:lnTo>
                <a:lnTo>
                  <a:pt x="4492945" y="925425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2"/>
                </a:lnTo>
                <a:lnTo>
                  <a:pt x="4492924" y="164175"/>
                </a:lnTo>
                <a:lnTo>
                  <a:pt x="4482230" y="103225"/>
                </a:lnTo>
                <a:lnTo>
                  <a:pt x="4446822" y="47650"/>
                </a:lnTo>
                <a:lnTo>
                  <a:pt x="4391248" y="12245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295734" y="4133770"/>
            <a:ext cx="223520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315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dirty="0" sz="355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37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5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170772" y="6331613"/>
            <a:ext cx="4494470" cy="1089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170772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49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49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960666" y="6583957"/>
            <a:ext cx="291211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04" b="1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dirty="0" sz="3550" spc="-2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37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5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70772" y="8776024"/>
            <a:ext cx="4494470" cy="1089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170772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593" y="0"/>
                </a:moveTo>
                <a:lnTo>
                  <a:pt x="250987" y="0"/>
                </a:lnTo>
                <a:lnTo>
                  <a:pt x="202640" y="191"/>
                </a:lnTo>
                <a:lnTo>
                  <a:pt x="164311" y="1530"/>
                </a:lnTo>
                <a:lnTo>
                  <a:pt x="103221" y="12244"/>
                </a:lnTo>
                <a:lnTo>
                  <a:pt x="47647" y="47650"/>
                </a:lnTo>
                <a:lnTo>
                  <a:pt x="12240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5" y="925563"/>
                </a:lnTo>
                <a:lnTo>
                  <a:pt x="12240" y="986514"/>
                </a:lnTo>
                <a:lnTo>
                  <a:pt x="47647" y="1042089"/>
                </a:lnTo>
                <a:lnTo>
                  <a:pt x="103221" y="1077493"/>
                </a:lnTo>
                <a:lnTo>
                  <a:pt x="164173" y="1088208"/>
                </a:lnTo>
                <a:lnTo>
                  <a:pt x="249877" y="1089739"/>
                </a:lnTo>
                <a:lnTo>
                  <a:pt x="4243483" y="1089739"/>
                </a:lnTo>
                <a:lnTo>
                  <a:pt x="4291830" y="1089548"/>
                </a:lnTo>
                <a:lnTo>
                  <a:pt x="4330158" y="1088208"/>
                </a:lnTo>
                <a:lnTo>
                  <a:pt x="4391248" y="1077493"/>
                </a:lnTo>
                <a:lnTo>
                  <a:pt x="4446822" y="1042089"/>
                </a:lnTo>
                <a:lnTo>
                  <a:pt x="4482230" y="986514"/>
                </a:lnTo>
                <a:lnTo>
                  <a:pt x="4492945" y="925424"/>
                </a:lnTo>
                <a:lnTo>
                  <a:pt x="4494470" y="839862"/>
                </a:lnTo>
                <a:lnTo>
                  <a:pt x="4494466" y="249877"/>
                </a:lnTo>
                <a:lnTo>
                  <a:pt x="4494279" y="202641"/>
                </a:lnTo>
                <a:lnTo>
                  <a:pt x="4492924" y="164175"/>
                </a:lnTo>
                <a:lnTo>
                  <a:pt x="4482230" y="103224"/>
                </a:lnTo>
                <a:lnTo>
                  <a:pt x="4446822" y="47650"/>
                </a:lnTo>
                <a:lnTo>
                  <a:pt x="4391248" y="12244"/>
                </a:lnTo>
                <a:lnTo>
                  <a:pt x="4330297" y="1530"/>
                </a:lnTo>
                <a:lnTo>
                  <a:pt x="4244593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609861" y="9023674"/>
            <a:ext cx="161036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65" b="1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r>
              <a:rPr dirty="0" sz="3550" spc="-2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37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44259" y="3887203"/>
            <a:ext cx="4494477" cy="10897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44259" y="388720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5"/>
                </a:lnTo>
                <a:lnTo>
                  <a:pt x="47650" y="47650"/>
                </a:lnTo>
                <a:lnTo>
                  <a:pt x="12245" y="103225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4"/>
                </a:lnTo>
                <a:lnTo>
                  <a:pt x="12245" y="986515"/>
                </a:lnTo>
                <a:lnTo>
                  <a:pt x="47650" y="1042089"/>
                </a:lnTo>
                <a:lnTo>
                  <a:pt x="103225" y="1077494"/>
                </a:lnTo>
                <a:lnTo>
                  <a:pt x="164175" y="1088209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9"/>
                </a:lnTo>
                <a:lnTo>
                  <a:pt x="4391253" y="1077494"/>
                </a:lnTo>
                <a:lnTo>
                  <a:pt x="4446828" y="1042089"/>
                </a:lnTo>
                <a:lnTo>
                  <a:pt x="4482233" y="986515"/>
                </a:lnTo>
                <a:lnTo>
                  <a:pt x="4492952" y="925425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2"/>
                </a:lnTo>
                <a:lnTo>
                  <a:pt x="4492931" y="164175"/>
                </a:lnTo>
                <a:lnTo>
                  <a:pt x="4482233" y="103225"/>
                </a:lnTo>
                <a:lnTo>
                  <a:pt x="4446828" y="47650"/>
                </a:lnTo>
                <a:lnTo>
                  <a:pt x="4391253" y="12245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924413" y="4133770"/>
            <a:ext cx="3536315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20" b="1">
                <a:solidFill>
                  <a:srgbClr val="FFFFFF"/>
                </a:solidFill>
                <a:latin typeface="Arial"/>
                <a:cs typeface="Arial"/>
              </a:rPr>
              <a:t>Preliminary</a:t>
            </a:r>
            <a:r>
              <a:rPr dirty="0" sz="3550" spc="-1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27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35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44259" y="6331613"/>
            <a:ext cx="4494477" cy="1089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44259" y="633161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49"/>
                </a:lnTo>
                <a:lnTo>
                  <a:pt x="12245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9"/>
                </a:lnTo>
                <a:lnTo>
                  <a:pt x="103225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3" y="1077493"/>
                </a:lnTo>
                <a:lnTo>
                  <a:pt x="4446828" y="1042089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49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238540" y="6583957"/>
            <a:ext cx="2911475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29" b="1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dirty="0" sz="35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50" spc="-27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35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44259" y="8776024"/>
            <a:ext cx="4494477" cy="1089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44259" y="8776024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50"/>
                </a:lnTo>
                <a:lnTo>
                  <a:pt x="12245" y="103224"/>
                </a:lnTo>
                <a:lnTo>
                  <a:pt x="1525" y="164314"/>
                </a:lnTo>
                <a:lnTo>
                  <a:pt x="0" y="249877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9"/>
                </a:lnTo>
                <a:lnTo>
                  <a:pt x="103225" y="1077493"/>
                </a:lnTo>
                <a:lnTo>
                  <a:pt x="164175" y="1088208"/>
                </a:lnTo>
                <a:lnTo>
                  <a:pt x="249877" y="1089739"/>
                </a:lnTo>
                <a:lnTo>
                  <a:pt x="4243489" y="1089739"/>
                </a:lnTo>
                <a:lnTo>
                  <a:pt x="4291835" y="1089548"/>
                </a:lnTo>
                <a:lnTo>
                  <a:pt x="4330163" y="1088208"/>
                </a:lnTo>
                <a:lnTo>
                  <a:pt x="4391253" y="1077493"/>
                </a:lnTo>
                <a:lnTo>
                  <a:pt x="4446828" y="1042089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7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50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217598" y="9023674"/>
            <a:ext cx="294513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35" b="1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endParaRPr sz="35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44259" y="1442793"/>
            <a:ext cx="4494477" cy="10897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44259" y="1442793"/>
            <a:ext cx="4494530" cy="1090295"/>
          </a:xfrm>
          <a:custGeom>
            <a:avLst/>
            <a:gdLst/>
            <a:ahLst/>
            <a:cxnLst/>
            <a:rect l="l" t="t" r="r" b="b"/>
            <a:pathLst>
              <a:path w="4494530" h="1090295">
                <a:moveTo>
                  <a:pt x="4244600" y="0"/>
                </a:moveTo>
                <a:lnTo>
                  <a:pt x="250988" y="0"/>
                </a:lnTo>
                <a:lnTo>
                  <a:pt x="202642" y="191"/>
                </a:lnTo>
                <a:lnTo>
                  <a:pt x="164314" y="1530"/>
                </a:lnTo>
                <a:lnTo>
                  <a:pt x="103225" y="12244"/>
                </a:lnTo>
                <a:lnTo>
                  <a:pt x="47650" y="47649"/>
                </a:lnTo>
                <a:lnTo>
                  <a:pt x="12245" y="103224"/>
                </a:lnTo>
                <a:lnTo>
                  <a:pt x="1525" y="164313"/>
                </a:lnTo>
                <a:lnTo>
                  <a:pt x="0" y="249876"/>
                </a:lnTo>
                <a:lnTo>
                  <a:pt x="4" y="839862"/>
                </a:lnTo>
                <a:lnTo>
                  <a:pt x="191" y="887097"/>
                </a:lnTo>
                <a:lnTo>
                  <a:pt x="1546" y="925563"/>
                </a:lnTo>
                <a:lnTo>
                  <a:pt x="12245" y="986514"/>
                </a:lnTo>
                <a:lnTo>
                  <a:pt x="47650" y="1042088"/>
                </a:lnTo>
                <a:lnTo>
                  <a:pt x="103225" y="1077493"/>
                </a:lnTo>
                <a:lnTo>
                  <a:pt x="164175" y="1088207"/>
                </a:lnTo>
                <a:lnTo>
                  <a:pt x="249877" y="1089738"/>
                </a:lnTo>
                <a:lnTo>
                  <a:pt x="4243489" y="1089738"/>
                </a:lnTo>
                <a:lnTo>
                  <a:pt x="4291835" y="1089547"/>
                </a:lnTo>
                <a:lnTo>
                  <a:pt x="4330163" y="1088207"/>
                </a:lnTo>
                <a:lnTo>
                  <a:pt x="4391253" y="1077493"/>
                </a:lnTo>
                <a:lnTo>
                  <a:pt x="4446828" y="1042088"/>
                </a:lnTo>
                <a:lnTo>
                  <a:pt x="4482233" y="986514"/>
                </a:lnTo>
                <a:lnTo>
                  <a:pt x="4492952" y="925424"/>
                </a:lnTo>
                <a:lnTo>
                  <a:pt x="4494477" y="839862"/>
                </a:lnTo>
                <a:lnTo>
                  <a:pt x="4494473" y="249876"/>
                </a:lnTo>
                <a:lnTo>
                  <a:pt x="4494286" y="202641"/>
                </a:lnTo>
                <a:lnTo>
                  <a:pt x="4492931" y="164175"/>
                </a:lnTo>
                <a:lnTo>
                  <a:pt x="4482233" y="103224"/>
                </a:lnTo>
                <a:lnTo>
                  <a:pt x="4446828" y="47649"/>
                </a:lnTo>
                <a:lnTo>
                  <a:pt x="4391253" y="12244"/>
                </a:lnTo>
                <a:lnTo>
                  <a:pt x="4330302" y="1530"/>
                </a:lnTo>
                <a:lnTo>
                  <a:pt x="4244600" y="0"/>
                </a:lnTo>
                <a:close/>
              </a:path>
            </a:pathLst>
          </a:custGeom>
          <a:solidFill>
            <a:srgbClr val="85BA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385132" y="1694054"/>
            <a:ext cx="2611755" cy="5657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80" b="1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35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38737" y="6432240"/>
            <a:ext cx="8232140" cy="186055"/>
          </a:xfrm>
          <a:custGeom>
            <a:avLst/>
            <a:gdLst/>
            <a:ahLst/>
            <a:cxnLst/>
            <a:rect l="l" t="t" r="r" b="b"/>
            <a:pathLst>
              <a:path w="8232140" h="186054">
                <a:moveTo>
                  <a:pt x="0" y="185872"/>
                </a:moveTo>
                <a:lnTo>
                  <a:pt x="50815" y="181311"/>
                </a:lnTo>
                <a:lnTo>
                  <a:pt x="101630" y="176806"/>
                </a:lnTo>
                <a:lnTo>
                  <a:pt x="152445" y="172359"/>
                </a:lnTo>
                <a:lnTo>
                  <a:pt x="203260" y="167968"/>
                </a:lnTo>
                <a:lnTo>
                  <a:pt x="254075" y="163633"/>
                </a:lnTo>
                <a:lnTo>
                  <a:pt x="304890" y="159355"/>
                </a:lnTo>
                <a:lnTo>
                  <a:pt x="355705" y="155134"/>
                </a:lnTo>
                <a:lnTo>
                  <a:pt x="406520" y="150970"/>
                </a:lnTo>
                <a:lnTo>
                  <a:pt x="457335" y="146862"/>
                </a:lnTo>
                <a:lnTo>
                  <a:pt x="508150" y="142811"/>
                </a:lnTo>
                <a:lnTo>
                  <a:pt x="558965" y="138816"/>
                </a:lnTo>
                <a:lnTo>
                  <a:pt x="609780" y="134878"/>
                </a:lnTo>
                <a:lnTo>
                  <a:pt x="660595" y="130997"/>
                </a:lnTo>
                <a:lnTo>
                  <a:pt x="711410" y="127172"/>
                </a:lnTo>
                <a:lnTo>
                  <a:pt x="762225" y="123405"/>
                </a:lnTo>
                <a:lnTo>
                  <a:pt x="813040" y="119693"/>
                </a:lnTo>
                <a:lnTo>
                  <a:pt x="863855" y="116039"/>
                </a:lnTo>
                <a:lnTo>
                  <a:pt x="914670" y="112441"/>
                </a:lnTo>
                <a:lnTo>
                  <a:pt x="965485" y="108900"/>
                </a:lnTo>
                <a:lnTo>
                  <a:pt x="1016300" y="105415"/>
                </a:lnTo>
                <a:lnTo>
                  <a:pt x="1067115" y="101987"/>
                </a:lnTo>
                <a:lnTo>
                  <a:pt x="1117930" y="98616"/>
                </a:lnTo>
                <a:lnTo>
                  <a:pt x="1168745" y="95301"/>
                </a:lnTo>
                <a:lnTo>
                  <a:pt x="1219560" y="92043"/>
                </a:lnTo>
                <a:lnTo>
                  <a:pt x="1270375" y="88842"/>
                </a:lnTo>
                <a:lnTo>
                  <a:pt x="1321190" y="85697"/>
                </a:lnTo>
                <a:lnTo>
                  <a:pt x="1372005" y="82610"/>
                </a:lnTo>
                <a:lnTo>
                  <a:pt x="1422820" y="79578"/>
                </a:lnTo>
                <a:lnTo>
                  <a:pt x="1473635" y="76604"/>
                </a:lnTo>
                <a:lnTo>
                  <a:pt x="1524450" y="73686"/>
                </a:lnTo>
                <a:lnTo>
                  <a:pt x="1575265" y="70824"/>
                </a:lnTo>
                <a:lnTo>
                  <a:pt x="1626080" y="68020"/>
                </a:lnTo>
                <a:lnTo>
                  <a:pt x="1676895" y="65272"/>
                </a:lnTo>
                <a:lnTo>
                  <a:pt x="1727710" y="62580"/>
                </a:lnTo>
                <a:lnTo>
                  <a:pt x="1778525" y="59946"/>
                </a:lnTo>
                <a:lnTo>
                  <a:pt x="1829340" y="57368"/>
                </a:lnTo>
                <a:lnTo>
                  <a:pt x="1880155" y="54846"/>
                </a:lnTo>
                <a:lnTo>
                  <a:pt x="1930970" y="52382"/>
                </a:lnTo>
                <a:lnTo>
                  <a:pt x="1981785" y="49973"/>
                </a:lnTo>
                <a:lnTo>
                  <a:pt x="2032600" y="47622"/>
                </a:lnTo>
                <a:lnTo>
                  <a:pt x="2083415" y="45327"/>
                </a:lnTo>
                <a:lnTo>
                  <a:pt x="2134230" y="43089"/>
                </a:lnTo>
                <a:lnTo>
                  <a:pt x="2185045" y="40908"/>
                </a:lnTo>
                <a:lnTo>
                  <a:pt x="2235860" y="38783"/>
                </a:lnTo>
                <a:lnTo>
                  <a:pt x="2286675" y="36715"/>
                </a:lnTo>
                <a:lnTo>
                  <a:pt x="2337490" y="34704"/>
                </a:lnTo>
                <a:lnTo>
                  <a:pt x="2388305" y="32749"/>
                </a:lnTo>
                <a:lnTo>
                  <a:pt x="2439120" y="30851"/>
                </a:lnTo>
                <a:lnTo>
                  <a:pt x="2489935" y="29009"/>
                </a:lnTo>
                <a:lnTo>
                  <a:pt x="2540750" y="27225"/>
                </a:lnTo>
                <a:lnTo>
                  <a:pt x="2591565" y="25496"/>
                </a:lnTo>
                <a:lnTo>
                  <a:pt x="2642380" y="23825"/>
                </a:lnTo>
                <a:lnTo>
                  <a:pt x="2693195" y="22210"/>
                </a:lnTo>
                <a:lnTo>
                  <a:pt x="2744010" y="20652"/>
                </a:lnTo>
                <a:lnTo>
                  <a:pt x="2794825" y="19151"/>
                </a:lnTo>
                <a:lnTo>
                  <a:pt x="2845640" y="17706"/>
                </a:lnTo>
                <a:lnTo>
                  <a:pt x="2896455" y="16318"/>
                </a:lnTo>
                <a:lnTo>
                  <a:pt x="2947270" y="14986"/>
                </a:lnTo>
                <a:lnTo>
                  <a:pt x="2998085" y="13711"/>
                </a:lnTo>
                <a:lnTo>
                  <a:pt x="3048900" y="12493"/>
                </a:lnTo>
                <a:lnTo>
                  <a:pt x="3099715" y="11331"/>
                </a:lnTo>
                <a:lnTo>
                  <a:pt x="3150530" y="10227"/>
                </a:lnTo>
                <a:lnTo>
                  <a:pt x="3201345" y="9178"/>
                </a:lnTo>
                <a:lnTo>
                  <a:pt x="3252160" y="8187"/>
                </a:lnTo>
                <a:lnTo>
                  <a:pt x="3302975" y="7252"/>
                </a:lnTo>
                <a:lnTo>
                  <a:pt x="3353790" y="6374"/>
                </a:lnTo>
                <a:lnTo>
                  <a:pt x="3404605" y="5552"/>
                </a:lnTo>
                <a:lnTo>
                  <a:pt x="3455420" y="4787"/>
                </a:lnTo>
                <a:lnTo>
                  <a:pt x="3506235" y="4079"/>
                </a:lnTo>
                <a:lnTo>
                  <a:pt x="3557050" y="3427"/>
                </a:lnTo>
                <a:lnTo>
                  <a:pt x="3607865" y="2832"/>
                </a:lnTo>
                <a:lnTo>
                  <a:pt x="3658680" y="2294"/>
                </a:lnTo>
                <a:lnTo>
                  <a:pt x="3709495" y="1813"/>
                </a:lnTo>
                <a:lnTo>
                  <a:pt x="3760310" y="1388"/>
                </a:lnTo>
                <a:lnTo>
                  <a:pt x="3811125" y="1019"/>
                </a:lnTo>
                <a:lnTo>
                  <a:pt x="3861940" y="708"/>
                </a:lnTo>
                <a:lnTo>
                  <a:pt x="3912755" y="453"/>
                </a:lnTo>
                <a:lnTo>
                  <a:pt x="3963570" y="254"/>
                </a:lnTo>
                <a:lnTo>
                  <a:pt x="4014386" y="113"/>
                </a:lnTo>
                <a:lnTo>
                  <a:pt x="4065201" y="28"/>
                </a:lnTo>
                <a:lnTo>
                  <a:pt x="4116016" y="0"/>
                </a:lnTo>
                <a:lnTo>
                  <a:pt x="4166831" y="28"/>
                </a:lnTo>
                <a:lnTo>
                  <a:pt x="4217646" y="113"/>
                </a:lnTo>
                <a:lnTo>
                  <a:pt x="4268461" y="254"/>
                </a:lnTo>
                <a:lnTo>
                  <a:pt x="4319276" y="453"/>
                </a:lnTo>
                <a:lnTo>
                  <a:pt x="4370091" y="708"/>
                </a:lnTo>
                <a:lnTo>
                  <a:pt x="4420906" y="1019"/>
                </a:lnTo>
                <a:lnTo>
                  <a:pt x="4471721" y="1388"/>
                </a:lnTo>
                <a:lnTo>
                  <a:pt x="4522536" y="1813"/>
                </a:lnTo>
                <a:lnTo>
                  <a:pt x="4573351" y="2294"/>
                </a:lnTo>
                <a:lnTo>
                  <a:pt x="4624166" y="2832"/>
                </a:lnTo>
                <a:lnTo>
                  <a:pt x="4674981" y="3427"/>
                </a:lnTo>
                <a:lnTo>
                  <a:pt x="4725796" y="4079"/>
                </a:lnTo>
                <a:lnTo>
                  <a:pt x="4776611" y="4787"/>
                </a:lnTo>
                <a:lnTo>
                  <a:pt x="4827426" y="5552"/>
                </a:lnTo>
                <a:lnTo>
                  <a:pt x="4878241" y="6374"/>
                </a:lnTo>
                <a:lnTo>
                  <a:pt x="4929056" y="7252"/>
                </a:lnTo>
                <a:lnTo>
                  <a:pt x="4979871" y="8187"/>
                </a:lnTo>
                <a:lnTo>
                  <a:pt x="5030686" y="9178"/>
                </a:lnTo>
                <a:lnTo>
                  <a:pt x="5081501" y="10227"/>
                </a:lnTo>
                <a:lnTo>
                  <a:pt x="5132316" y="11331"/>
                </a:lnTo>
                <a:lnTo>
                  <a:pt x="5183131" y="12493"/>
                </a:lnTo>
                <a:lnTo>
                  <a:pt x="5233946" y="13711"/>
                </a:lnTo>
                <a:lnTo>
                  <a:pt x="5284761" y="14986"/>
                </a:lnTo>
                <a:lnTo>
                  <a:pt x="5335576" y="16318"/>
                </a:lnTo>
                <a:lnTo>
                  <a:pt x="5386391" y="17706"/>
                </a:lnTo>
                <a:lnTo>
                  <a:pt x="5437206" y="19151"/>
                </a:lnTo>
                <a:lnTo>
                  <a:pt x="5488021" y="20652"/>
                </a:lnTo>
                <a:lnTo>
                  <a:pt x="5538836" y="22210"/>
                </a:lnTo>
                <a:lnTo>
                  <a:pt x="5589651" y="23825"/>
                </a:lnTo>
                <a:lnTo>
                  <a:pt x="5640466" y="25496"/>
                </a:lnTo>
                <a:lnTo>
                  <a:pt x="5691281" y="27225"/>
                </a:lnTo>
                <a:lnTo>
                  <a:pt x="5742096" y="29009"/>
                </a:lnTo>
                <a:lnTo>
                  <a:pt x="5792911" y="30851"/>
                </a:lnTo>
                <a:lnTo>
                  <a:pt x="5843726" y="32749"/>
                </a:lnTo>
                <a:lnTo>
                  <a:pt x="5894541" y="34704"/>
                </a:lnTo>
                <a:lnTo>
                  <a:pt x="5945356" y="36715"/>
                </a:lnTo>
                <a:lnTo>
                  <a:pt x="5996171" y="38783"/>
                </a:lnTo>
                <a:lnTo>
                  <a:pt x="6046986" y="40908"/>
                </a:lnTo>
                <a:lnTo>
                  <a:pt x="6097801" y="43089"/>
                </a:lnTo>
                <a:lnTo>
                  <a:pt x="6148616" y="45327"/>
                </a:lnTo>
                <a:lnTo>
                  <a:pt x="6199431" y="47622"/>
                </a:lnTo>
                <a:lnTo>
                  <a:pt x="6250246" y="49973"/>
                </a:lnTo>
                <a:lnTo>
                  <a:pt x="6301061" y="52381"/>
                </a:lnTo>
                <a:lnTo>
                  <a:pt x="6351876" y="54846"/>
                </a:lnTo>
                <a:lnTo>
                  <a:pt x="6402691" y="57368"/>
                </a:lnTo>
                <a:lnTo>
                  <a:pt x="6453506" y="59946"/>
                </a:lnTo>
                <a:lnTo>
                  <a:pt x="6504321" y="62580"/>
                </a:lnTo>
                <a:lnTo>
                  <a:pt x="6555136" y="65272"/>
                </a:lnTo>
                <a:lnTo>
                  <a:pt x="6605951" y="68020"/>
                </a:lnTo>
                <a:lnTo>
                  <a:pt x="6656766" y="70824"/>
                </a:lnTo>
                <a:lnTo>
                  <a:pt x="6707581" y="73686"/>
                </a:lnTo>
                <a:lnTo>
                  <a:pt x="6758396" y="76604"/>
                </a:lnTo>
                <a:lnTo>
                  <a:pt x="6809211" y="79578"/>
                </a:lnTo>
                <a:lnTo>
                  <a:pt x="6860026" y="82609"/>
                </a:lnTo>
                <a:lnTo>
                  <a:pt x="6910841" y="85697"/>
                </a:lnTo>
                <a:lnTo>
                  <a:pt x="6961656" y="88842"/>
                </a:lnTo>
                <a:lnTo>
                  <a:pt x="7012471" y="92043"/>
                </a:lnTo>
                <a:lnTo>
                  <a:pt x="7063286" y="95301"/>
                </a:lnTo>
                <a:lnTo>
                  <a:pt x="7114101" y="98616"/>
                </a:lnTo>
                <a:lnTo>
                  <a:pt x="7164916" y="101987"/>
                </a:lnTo>
                <a:lnTo>
                  <a:pt x="7215731" y="105415"/>
                </a:lnTo>
                <a:lnTo>
                  <a:pt x="7266546" y="108900"/>
                </a:lnTo>
                <a:lnTo>
                  <a:pt x="7317361" y="112441"/>
                </a:lnTo>
                <a:lnTo>
                  <a:pt x="7368176" y="116039"/>
                </a:lnTo>
                <a:lnTo>
                  <a:pt x="7418991" y="119693"/>
                </a:lnTo>
                <a:lnTo>
                  <a:pt x="7469806" y="123405"/>
                </a:lnTo>
                <a:lnTo>
                  <a:pt x="7520621" y="127172"/>
                </a:lnTo>
                <a:lnTo>
                  <a:pt x="7571436" y="130997"/>
                </a:lnTo>
                <a:lnTo>
                  <a:pt x="7622251" y="134878"/>
                </a:lnTo>
                <a:lnTo>
                  <a:pt x="7673066" y="138816"/>
                </a:lnTo>
                <a:lnTo>
                  <a:pt x="7723881" y="142811"/>
                </a:lnTo>
                <a:lnTo>
                  <a:pt x="7774696" y="146862"/>
                </a:lnTo>
                <a:lnTo>
                  <a:pt x="7825511" y="150970"/>
                </a:lnTo>
                <a:lnTo>
                  <a:pt x="7876326" y="155134"/>
                </a:lnTo>
                <a:lnTo>
                  <a:pt x="7927141" y="159355"/>
                </a:lnTo>
                <a:lnTo>
                  <a:pt x="7977957" y="163633"/>
                </a:lnTo>
                <a:lnTo>
                  <a:pt x="8028772" y="167967"/>
                </a:lnTo>
                <a:lnTo>
                  <a:pt x="8079587" y="172359"/>
                </a:lnTo>
                <a:lnTo>
                  <a:pt x="8130402" y="176806"/>
                </a:lnTo>
                <a:lnTo>
                  <a:pt x="8181217" y="181311"/>
                </a:lnTo>
                <a:lnTo>
                  <a:pt x="8232032" y="185872"/>
                </a:lnTo>
              </a:path>
            </a:pathLst>
          </a:custGeom>
          <a:ln w="31412">
            <a:solidFill>
              <a:srgbClr val="DDEFF7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38737" y="8876651"/>
            <a:ext cx="8232140" cy="186055"/>
          </a:xfrm>
          <a:custGeom>
            <a:avLst/>
            <a:gdLst/>
            <a:ahLst/>
            <a:cxnLst/>
            <a:rect l="l" t="t" r="r" b="b"/>
            <a:pathLst>
              <a:path w="8232140" h="186054">
                <a:moveTo>
                  <a:pt x="0" y="185872"/>
                </a:moveTo>
                <a:lnTo>
                  <a:pt x="50815" y="181311"/>
                </a:lnTo>
                <a:lnTo>
                  <a:pt x="101630" y="176806"/>
                </a:lnTo>
                <a:lnTo>
                  <a:pt x="152445" y="172359"/>
                </a:lnTo>
                <a:lnTo>
                  <a:pt x="203260" y="167968"/>
                </a:lnTo>
                <a:lnTo>
                  <a:pt x="254075" y="163633"/>
                </a:lnTo>
                <a:lnTo>
                  <a:pt x="304890" y="159355"/>
                </a:lnTo>
                <a:lnTo>
                  <a:pt x="355705" y="155134"/>
                </a:lnTo>
                <a:lnTo>
                  <a:pt x="406520" y="150970"/>
                </a:lnTo>
                <a:lnTo>
                  <a:pt x="457335" y="146862"/>
                </a:lnTo>
                <a:lnTo>
                  <a:pt x="508150" y="142811"/>
                </a:lnTo>
                <a:lnTo>
                  <a:pt x="558965" y="138816"/>
                </a:lnTo>
                <a:lnTo>
                  <a:pt x="609780" y="134878"/>
                </a:lnTo>
                <a:lnTo>
                  <a:pt x="660595" y="130997"/>
                </a:lnTo>
                <a:lnTo>
                  <a:pt x="711410" y="127172"/>
                </a:lnTo>
                <a:lnTo>
                  <a:pt x="762225" y="123405"/>
                </a:lnTo>
                <a:lnTo>
                  <a:pt x="813040" y="119693"/>
                </a:lnTo>
                <a:lnTo>
                  <a:pt x="863855" y="116039"/>
                </a:lnTo>
                <a:lnTo>
                  <a:pt x="914670" y="112441"/>
                </a:lnTo>
                <a:lnTo>
                  <a:pt x="965485" y="108900"/>
                </a:lnTo>
                <a:lnTo>
                  <a:pt x="1016300" y="105415"/>
                </a:lnTo>
                <a:lnTo>
                  <a:pt x="1067115" y="101987"/>
                </a:lnTo>
                <a:lnTo>
                  <a:pt x="1117930" y="98616"/>
                </a:lnTo>
                <a:lnTo>
                  <a:pt x="1168745" y="95301"/>
                </a:lnTo>
                <a:lnTo>
                  <a:pt x="1219560" y="92043"/>
                </a:lnTo>
                <a:lnTo>
                  <a:pt x="1270375" y="88842"/>
                </a:lnTo>
                <a:lnTo>
                  <a:pt x="1321190" y="85697"/>
                </a:lnTo>
                <a:lnTo>
                  <a:pt x="1372005" y="82610"/>
                </a:lnTo>
                <a:lnTo>
                  <a:pt x="1422820" y="79578"/>
                </a:lnTo>
                <a:lnTo>
                  <a:pt x="1473635" y="76604"/>
                </a:lnTo>
                <a:lnTo>
                  <a:pt x="1524450" y="73686"/>
                </a:lnTo>
                <a:lnTo>
                  <a:pt x="1575265" y="70824"/>
                </a:lnTo>
                <a:lnTo>
                  <a:pt x="1626080" y="68020"/>
                </a:lnTo>
                <a:lnTo>
                  <a:pt x="1676895" y="65272"/>
                </a:lnTo>
                <a:lnTo>
                  <a:pt x="1727710" y="62580"/>
                </a:lnTo>
                <a:lnTo>
                  <a:pt x="1778525" y="59946"/>
                </a:lnTo>
                <a:lnTo>
                  <a:pt x="1829340" y="57368"/>
                </a:lnTo>
                <a:lnTo>
                  <a:pt x="1880155" y="54846"/>
                </a:lnTo>
                <a:lnTo>
                  <a:pt x="1930970" y="52382"/>
                </a:lnTo>
                <a:lnTo>
                  <a:pt x="1981785" y="49973"/>
                </a:lnTo>
                <a:lnTo>
                  <a:pt x="2032600" y="47622"/>
                </a:lnTo>
                <a:lnTo>
                  <a:pt x="2083415" y="45327"/>
                </a:lnTo>
                <a:lnTo>
                  <a:pt x="2134230" y="43089"/>
                </a:lnTo>
                <a:lnTo>
                  <a:pt x="2185045" y="40908"/>
                </a:lnTo>
                <a:lnTo>
                  <a:pt x="2235860" y="38783"/>
                </a:lnTo>
                <a:lnTo>
                  <a:pt x="2286675" y="36715"/>
                </a:lnTo>
                <a:lnTo>
                  <a:pt x="2337490" y="34704"/>
                </a:lnTo>
                <a:lnTo>
                  <a:pt x="2388305" y="32749"/>
                </a:lnTo>
                <a:lnTo>
                  <a:pt x="2439120" y="30851"/>
                </a:lnTo>
                <a:lnTo>
                  <a:pt x="2489935" y="29009"/>
                </a:lnTo>
                <a:lnTo>
                  <a:pt x="2540750" y="27225"/>
                </a:lnTo>
                <a:lnTo>
                  <a:pt x="2591565" y="25496"/>
                </a:lnTo>
                <a:lnTo>
                  <a:pt x="2642380" y="23825"/>
                </a:lnTo>
                <a:lnTo>
                  <a:pt x="2693195" y="22210"/>
                </a:lnTo>
                <a:lnTo>
                  <a:pt x="2744010" y="20652"/>
                </a:lnTo>
                <a:lnTo>
                  <a:pt x="2794825" y="19151"/>
                </a:lnTo>
                <a:lnTo>
                  <a:pt x="2845640" y="17706"/>
                </a:lnTo>
                <a:lnTo>
                  <a:pt x="2896455" y="16318"/>
                </a:lnTo>
                <a:lnTo>
                  <a:pt x="2947270" y="14986"/>
                </a:lnTo>
                <a:lnTo>
                  <a:pt x="2998085" y="13711"/>
                </a:lnTo>
                <a:lnTo>
                  <a:pt x="3048900" y="12493"/>
                </a:lnTo>
                <a:lnTo>
                  <a:pt x="3099715" y="11331"/>
                </a:lnTo>
                <a:lnTo>
                  <a:pt x="3150530" y="10227"/>
                </a:lnTo>
                <a:lnTo>
                  <a:pt x="3201345" y="9178"/>
                </a:lnTo>
                <a:lnTo>
                  <a:pt x="3252160" y="8187"/>
                </a:lnTo>
                <a:lnTo>
                  <a:pt x="3302975" y="7252"/>
                </a:lnTo>
                <a:lnTo>
                  <a:pt x="3353790" y="6374"/>
                </a:lnTo>
                <a:lnTo>
                  <a:pt x="3404605" y="5552"/>
                </a:lnTo>
                <a:lnTo>
                  <a:pt x="3455420" y="4787"/>
                </a:lnTo>
                <a:lnTo>
                  <a:pt x="3506235" y="4079"/>
                </a:lnTo>
                <a:lnTo>
                  <a:pt x="3557050" y="3427"/>
                </a:lnTo>
                <a:lnTo>
                  <a:pt x="3607865" y="2832"/>
                </a:lnTo>
                <a:lnTo>
                  <a:pt x="3658680" y="2294"/>
                </a:lnTo>
                <a:lnTo>
                  <a:pt x="3709495" y="1813"/>
                </a:lnTo>
                <a:lnTo>
                  <a:pt x="3760310" y="1388"/>
                </a:lnTo>
                <a:lnTo>
                  <a:pt x="3811125" y="1019"/>
                </a:lnTo>
                <a:lnTo>
                  <a:pt x="3861940" y="708"/>
                </a:lnTo>
                <a:lnTo>
                  <a:pt x="3912755" y="453"/>
                </a:lnTo>
                <a:lnTo>
                  <a:pt x="3963570" y="254"/>
                </a:lnTo>
                <a:lnTo>
                  <a:pt x="4014386" y="113"/>
                </a:lnTo>
                <a:lnTo>
                  <a:pt x="4065201" y="28"/>
                </a:lnTo>
                <a:lnTo>
                  <a:pt x="4116016" y="0"/>
                </a:lnTo>
                <a:lnTo>
                  <a:pt x="4166831" y="28"/>
                </a:lnTo>
                <a:lnTo>
                  <a:pt x="4217646" y="113"/>
                </a:lnTo>
                <a:lnTo>
                  <a:pt x="4268461" y="254"/>
                </a:lnTo>
                <a:lnTo>
                  <a:pt x="4319276" y="453"/>
                </a:lnTo>
                <a:lnTo>
                  <a:pt x="4370091" y="708"/>
                </a:lnTo>
                <a:lnTo>
                  <a:pt x="4420906" y="1019"/>
                </a:lnTo>
                <a:lnTo>
                  <a:pt x="4471721" y="1388"/>
                </a:lnTo>
                <a:lnTo>
                  <a:pt x="4522536" y="1813"/>
                </a:lnTo>
                <a:lnTo>
                  <a:pt x="4573351" y="2294"/>
                </a:lnTo>
                <a:lnTo>
                  <a:pt x="4624166" y="2832"/>
                </a:lnTo>
                <a:lnTo>
                  <a:pt x="4674981" y="3427"/>
                </a:lnTo>
                <a:lnTo>
                  <a:pt x="4725796" y="4079"/>
                </a:lnTo>
                <a:lnTo>
                  <a:pt x="4776611" y="4787"/>
                </a:lnTo>
                <a:lnTo>
                  <a:pt x="4827426" y="5552"/>
                </a:lnTo>
                <a:lnTo>
                  <a:pt x="4878241" y="6374"/>
                </a:lnTo>
                <a:lnTo>
                  <a:pt x="4929056" y="7252"/>
                </a:lnTo>
                <a:lnTo>
                  <a:pt x="4979871" y="8187"/>
                </a:lnTo>
                <a:lnTo>
                  <a:pt x="5030686" y="9178"/>
                </a:lnTo>
                <a:lnTo>
                  <a:pt x="5081501" y="10227"/>
                </a:lnTo>
                <a:lnTo>
                  <a:pt x="5132316" y="11331"/>
                </a:lnTo>
                <a:lnTo>
                  <a:pt x="5183131" y="12493"/>
                </a:lnTo>
                <a:lnTo>
                  <a:pt x="5233946" y="13711"/>
                </a:lnTo>
                <a:lnTo>
                  <a:pt x="5284761" y="14986"/>
                </a:lnTo>
                <a:lnTo>
                  <a:pt x="5335576" y="16318"/>
                </a:lnTo>
                <a:lnTo>
                  <a:pt x="5386391" y="17706"/>
                </a:lnTo>
                <a:lnTo>
                  <a:pt x="5437206" y="19151"/>
                </a:lnTo>
                <a:lnTo>
                  <a:pt x="5488021" y="20652"/>
                </a:lnTo>
                <a:lnTo>
                  <a:pt x="5538836" y="22210"/>
                </a:lnTo>
                <a:lnTo>
                  <a:pt x="5589651" y="23825"/>
                </a:lnTo>
                <a:lnTo>
                  <a:pt x="5640466" y="25496"/>
                </a:lnTo>
                <a:lnTo>
                  <a:pt x="5691281" y="27225"/>
                </a:lnTo>
                <a:lnTo>
                  <a:pt x="5742096" y="29009"/>
                </a:lnTo>
                <a:lnTo>
                  <a:pt x="5792911" y="30851"/>
                </a:lnTo>
                <a:lnTo>
                  <a:pt x="5843726" y="32749"/>
                </a:lnTo>
                <a:lnTo>
                  <a:pt x="5894541" y="34704"/>
                </a:lnTo>
                <a:lnTo>
                  <a:pt x="5945356" y="36715"/>
                </a:lnTo>
                <a:lnTo>
                  <a:pt x="5996171" y="38783"/>
                </a:lnTo>
                <a:lnTo>
                  <a:pt x="6046986" y="40908"/>
                </a:lnTo>
                <a:lnTo>
                  <a:pt x="6097801" y="43089"/>
                </a:lnTo>
                <a:lnTo>
                  <a:pt x="6148616" y="45327"/>
                </a:lnTo>
                <a:lnTo>
                  <a:pt x="6199431" y="47622"/>
                </a:lnTo>
                <a:lnTo>
                  <a:pt x="6250246" y="49973"/>
                </a:lnTo>
                <a:lnTo>
                  <a:pt x="6301061" y="52381"/>
                </a:lnTo>
                <a:lnTo>
                  <a:pt x="6351876" y="54846"/>
                </a:lnTo>
                <a:lnTo>
                  <a:pt x="6402691" y="57368"/>
                </a:lnTo>
                <a:lnTo>
                  <a:pt x="6453506" y="59946"/>
                </a:lnTo>
                <a:lnTo>
                  <a:pt x="6504321" y="62580"/>
                </a:lnTo>
                <a:lnTo>
                  <a:pt x="6555136" y="65272"/>
                </a:lnTo>
                <a:lnTo>
                  <a:pt x="6605951" y="68020"/>
                </a:lnTo>
                <a:lnTo>
                  <a:pt x="6656766" y="70824"/>
                </a:lnTo>
                <a:lnTo>
                  <a:pt x="6707581" y="73686"/>
                </a:lnTo>
                <a:lnTo>
                  <a:pt x="6758396" y="76604"/>
                </a:lnTo>
                <a:lnTo>
                  <a:pt x="6809211" y="79578"/>
                </a:lnTo>
                <a:lnTo>
                  <a:pt x="6860026" y="82609"/>
                </a:lnTo>
                <a:lnTo>
                  <a:pt x="6910841" y="85697"/>
                </a:lnTo>
                <a:lnTo>
                  <a:pt x="6961656" y="88842"/>
                </a:lnTo>
                <a:lnTo>
                  <a:pt x="7012471" y="92043"/>
                </a:lnTo>
                <a:lnTo>
                  <a:pt x="7063286" y="95301"/>
                </a:lnTo>
                <a:lnTo>
                  <a:pt x="7114101" y="98616"/>
                </a:lnTo>
                <a:lnTo>
                  <a:pt x="7164916" y="101987"/>
                </a:lnTo>
                <a:lnTo>
                  <a:pt x="7215731" y="105415"/>
                </a:lnTo>
                <a:lnTo>
                  <a:pt x="7266546" y="108900"/>
                </a:lnTo>
                <a:lnTo>
                  <a:pt x="7317361" y="112441"/>
                </a:lnTo>
                <a:lnTo>
                  <a:pt x="7368176" y="116039"/>
                </a:lnTo>
                <a:lnTo>
                  <a:pt x="7418991" y="119693"/>
                </a:lnTo>
                <a:lnTo>
                  <a:pt x="7469806" y="123405"/>
                </a:lnTo>
                <a:lnTo>
                  <a:pt x="7520621" y="127172"/>
                </a:lnTo>
                <a:lnTo>
                  <a:pt x="7571436" y="130997"/>
                </a:lnTo>
                <a:lnTo>
                  <a:pt x="7622251" y="134878"/>
                </a:lnTo>
                <a:lnTo>
                  <a:pt x="7673066" y="138816"/>
                </a:lnTo>
                <a:lnTo>
                  <a:pt x="7723881" y="142811"/>
                </a:lnTo>
                <a:lnTo>
                  <a:pt x="7774696" y="146862"/>
                </a:lnTo>
                <a:lnTo>
                  <a:pt x="7825511" y="150970"/>
                </a:lnTo>
                <a:lnTo>
                  <a:pt x="7876326" y="155134"/>
                </a:lnTo>
                <a:lnTo>
                  <a:pt x="7927141" y="159355"/>
                </a:lnTo>
                <a:lnTo>
                  <a:pt x="7977957" y="163633"/>
                </a:lnTo>
                <a:lnTo>
                  <a:pt x="8028772" y="167967"/>
                </a:lnTo>
                <a:lnTo>
                  <a:pt x="8079587" y="172359"/>
                </a:lnTo>
                <a:lnTo>
                  <a:pt x="8130402" y="176806"/>
                </a:lnTo>
                <a:lnTo>
                  <a:pt x="8181217" y="181311"/>
                </a:lnTo>
                <a:lnTo>
                  <a:pt x="8232032" y="185872"/>
                </a:lnTo>
              </a:path>
            </a:pathLst>
          </a:custGeom>
          <a:ln w="31412">
            <a:solidFill>
              <a:srgbClr val="DDEFF7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38737" y="3987831"/>
            <a:ext cx="8232140" cy="186055"/>
          </a:xfrm>
          <a:custGeom>
            <a:avLst/>
            <a:gdLst/>
            <a:ahLst/>
            <a:cxnLst/>
            <a:rect l="l" t="t" r="r" b="b"/>
            <a:pathLst>
              <a:path w="8232140" h="186054">
                <a:moveTo>
                  <a:pt x="0" y="185872"/>
                </a:moveTo>
                <a:lnTo>
                  <a:pt x="50815" y="181311"/>
                </a:lnTo>
                <a:lnTo>
                  <a:pt x="101630" y="176806"/>
                </a:lnTo>
                <a:lnTo>
                  <a:pt x="152445" y="172359"/>
                </a:lnTo>
                <a:lnTo>
                  <a:pt x="203260" y="167968"/>
                </a:lnTo>
                <a:lnTo>
                  <a:pt x="254075" y="163633"/>
                </a:lnTo>
                <a:lnTo>
                  <a:pt x="304890" y="159355"/>
                </a:lnTo>
                <a:lnTo>
                  <a:pt x="355705" y="155134"/>
                </a:lnTo>
                <a:lnTo>
                  <a:pt x="406520" y="150970"/>
                </a:lnTo>
                <a:lnTo>
                  <a:pt x="457335" y="146862"/>
                </a:lnTo>
                <a:lnTo>
                  <a:pt x="508150" y="142811"/>
                </a:lnTo>
                <a:lnTo>
                  <a:pt x="558965" y="138816"/>
                </a:lnTo>
                <a:lnTo>
                  <a:pt x="609780" y="134878"/>
                </a:lnTo>
                <a:lnTo>
                  <a:pt x="660595" y="130997"/>
                </a:lnTo>
                <a:lnTo>
                  <a:pt x="711410" y="127172"/>
                </a:lnTo>
                <a:lnTo>
                  <a:pt x="762225" y="123405"/>
                </a:lnTo>
                <a:lnTo>
                  <a:pt x="813040" y="119693"/>
                </a:lnTo>
                <a:lnTo>
                  <a:pt x="863855" y="116039"/>
                </a:lnTo>
                <a:lnTo>
                  <a:pt x="914670" y="112441"/>
                </a:lnTo>
                <a:lnTo>
                  <a:pt x="965485" y="108900"/>
                </a:lnTo>
                <a:lnTo>
                  <a:pt x="1016300" y="105415"/>
                </a:lnTo>
                <a:lnTo>
                  <a:pt x="1067115" y="101987"/>
                </a:lnTo>
                <a:lnTo>
                  <a:pt x="1117930" y="98616"/>
                </a:lnTo>
                <a:lnTo>
                  <a:pt x="1168745" y="95301"/>
                </a:lnTo>
                <a:lnTo>
                  <a:pt x="1219560" y="92043"/>
                </a:lnTo>
                <a:lnTo>
                  <a:pt x="1270375" y="88842"/>
                </a:lnTo>
                <a:lnTo>
                  <a:pt x="1321190" y="85697"/>
                </a:lnTo>
                <a:lnTo>
                  <a:pt x="1372005" y="82610"/>
                </a:lnTo>
                <a:lnTo>
                  <a:pt x="1422820" y="79578"/>
                </a:lnTo>
                <a:lnTo>
                  <a:pt x="1473635" y="76604"/>
                </a:lnTo>
                <a:lnTo>
                  <a:pt x="1524450" y="73686"/>
                </a:lnTo>
                <a:lnTo>
                  <a:pt x="1575265" y="70824"/>
                </a:lnTo>
                <a:lnTo>
                  <a:pt x="1626080" y="68020"/>
                </a:lnTo>
                <a:lnTo>
                  <a:pt x="1676895" y="65272"/>
                </a:lnTo>
                <a:lnTo>
                  <a:pt x="1727710" y="62580"/>
                </a:lnTo>
                <a:lnTo>
                  <a:pt x="1778525" y="59946"/>
                </a:lnTo>
                <a:lnTo>
                  <a:pt x="1829340" y="57368"/>
                </a:lnTo>
                <a:lnTo>
                  <a:pt x="1880155" y="54846"/>
                </a:lnTo>
                <a:lnTo>
                  <a:pt x="1930970" y="52382"/>
                </a:lnTo>
                <a:lnTo>
                  <a:pt x="1981785" y="49973"/>
                </a:lnTo>
                <a:lnTo>
                  <a:pt x="2032600" y="47622"/>
                </a:lnTo>
                <a:lnTo>
                  <a:pt x="2083415" y="45327"/>
                </a:lnTo>
                <a:lnTo>
                  <a:pt x="2134230" y="43089"/>
                </a:lnTo>
                <a:lnTo>
                  <a:pt x="2185045" y="40908"/>
                </a:lnTo>
                <a:lnTo>
                  <a:pt x="2235860" y="38783"/>
                </a:lnTo>
                <a:lnTo>
                  <a:pt x="2286675" y="36715"/>
                </a:lnTo>
                <a:lnTo>
                  <a:pt x="2337490" y="34704"/>
                </a:lnTo>
                <a:lnTo>
                  <a:pt x="2388305" y="32749"/>
                </a:lnTo>
                <a:lnTo>
                  <a:pt x="2439120" y="30851"/>
                </a:lnTo>
                <a:lnTo>
                  <a:pt x="2489935" y="29009"/>
                </a:lnTo>
                <a:lnTo>
                  <a:pt x="2540750" y="27225"/>
                </a:lnTo>
                <a:lnTo>
                  <a:pt x="2591565" y="25496"/>
                </a:lnTo>
                <a:lnTo>
                  <a:pt x="2642380" y="23825"/>
                </a:lnTo>
                <a:lnTo>
                  <a:pt x="2693195" y="22210"/>
                </a:lnTo>
                <a:lnTo>
                  <a:pt x="2744010" y="20652"/>
                </a:lnTo>
                <a:lnTo>
                  <a:pt x="2794825" y="19151"/>
                </a:lnTo>
                <a:lnTo>
                  <a:pt x="2845640" y="17706"/>
                </a:lnTo>
                <a:lnTo>
                  <a:pt x="2896455" y="16318"/>
                </a:lnTo>
                <a:lnTo>
                  <a:pt x="2947270" y="14986"/>
                </a:lnTo>
                <a:lnTo>
                  <a:pt x="2998085" y="13711"/>
                </a:lnTo>
                <a:lnTo>
                  <a:pt x="3048900" y="12493"/>
                </a:lnTo>
                <a:lnTo>
                  <a:pt x="3099715" y="11331"/>
                </a:lnTo>
                <a:lnTo>
                  <a:pt x="3150530" y="10227"/>
                </a:lnTo>
                <a:lnTo>
                  <a:pt x="3201345" y="9178"/>
                </a:lnTo>
                <a:lnTo>
                  <a:pt x="3252160" y="8187"/>
                </a:lnTo>
                <a:lnTo>
                  <a:pt x="3302975" y="7252"/>
                </a:lnTo>
                <a:lnTo>
                  <a:pt x="3353790" y="6374"/>
                </a:lnTo>
                <a:lnTo>
                  <a:pt x="3404605" y="5552"/>
                </a:lnTo>
                <a:lnTo>
                  <a:pt x="3455420" y="4787"/>
                </a:lnTo>
                <a:lnTo>
                  <a:pt x="3506235" y="4079"/>
                </a:lnTo>
                <a:lnTo>
                  <a:pt x="3557050" y="3427"/>
                </a:lnTo>
                <a:lnTo>
                  <a:pt x="3607865" y="2832"/>
                </a:lnTo>
                <a:lnTo>
                  <a:pt x="3658680" y="2294"/>
                </a:lnTo>
                <a:lnTo>
                  <a:pt x="3709495" y="1813"/>
                </a:lnTo>
                <a:lnTo>
                  <a:pt x="3760310" y="1388"/>
                </a:lnTo>
                <a:lnTo>
                  <a:pt x="3811125" y="1019"/>
                </a:lnTo>
                <a:lnTo>
                  <a:pt x="3861940" y="708"/>
                </a:lnTo>
                <a:lnTo>
                  <a:pt x="3912755" y="453"/>
                </a:lnTo>
                <a:lnTo>
                  <a:pt x="3963570" y="254"/>
                </a:lnTo>
                <a:lnTo>
                  <a:pt x="4014386" y="113"/>
                </a:lnTo>
                <a:lnTo>
                  <a:pt x="4065201" y="28"/>
                </a:lnTo>
                <a:lnTo>
                  <a:pt x="4116016" y="0"/>
                </a:lnTo>
                <a:lnTo>
                  <a:pt x="4166831" y="28"/>
                </a:lnTo>
                <a:lnTo>
                  <a:pt x="4217646" y="113"/>
                </a:lnTo>
                <a:lnTo>
                  <a:pt x="4268461" y="254"/>
                </a:lnTo>
                <a:lnTo>
                  <a:pt x="4319276" y="453"/>
                </a:lnTo>
                <a:lnTo>
                  <a:pt x="4370091" y="708"/>
                </a:lnTo>
                <a:lnTo>
                  <a:pt x="4420906" y="1019"/>
                </a:lnTo>
                <a:lnTo>
                  <a:pt x="4471721" y="1388"/>
                </a:lnTo>
                <a:lnTo>
                  <a:pt x="4522536" y="1813"/>
                </a:lnTo>
                <a:lnTo>
                  <a:pt x="4573351" y="2294"/>
                </a:lnTo>
                <a:lnTo>
                  <a:pt x="4624166" y="2832"/>
                </a:lnTo>
                <a:lnTo>
                  <a:pt x="4674981" y="3427"/>
                </a:lnTo>
                <a:lnTo>
                  <a:pt x="4725796" y="4079"/>
                </a:lnTo>
                <a:lnTo>
                  <a:pt x="4776611" y="4787"/>
                </a:lnTo>
                <a:lnTo>
                  <a:pt x="4827426" y="5552"/>
                </a:lnTo>
                <a:lnTo>
                  <a:pt x="4878241" y="6374"/>
                </a:lnTo>
                <a:lnTo>
                  <a:pt x="4929056" y="7252"/>
                </a:lnTo>
                <a:lnTo>
                  <a:pt x="4979871" y="8187"/>
                </a:lnTo>
                <a:lnTo>
                  <a:pt x="5030686" y="9178"/>
                </a:lnTo>
                <a:lnTo>
                  <a:pt x="5081501" y="10227"/>
                </a:lnTo>
                <a:lnTo>
                  <a:pt x="5132316" y="11331"/>
                </a:lnTo>
                <a:lnTo>
                  <a:pt x="5183131" y="12493"/>
                </a:lnTo>
                <a:lnTo>
                  <a:pt x="5233946" y="13711"/>
                </a:lnTo>
                <a:lnTo>
                  <a:pt x="5284761" y="14986"/>
                </a:lnTo>
                <a:lnTo>
                  <a:pt x="5335576" y="16318"/>
                </a:lnTo>
                <a:lnTo>
                  <a:pt x="5386391" y="17706"/>
                </a:lnTo>
                <a:lnTo>
                  <a:pt x="5437206" y="19151"/>
                </a:lnTo>
                <a:lnTo>
                  <a:pt x="5488021" y="20652"/>
                </a:lnTo>
                <a:lnTo>
                  <a:pt x="5538836" y="22210"/>
                </a:lnTo>
                <a:lnTo>
                  <a:pt x="5589651" y="23825"/>
                </a:lnTo>
                <a:lnTo>
                  <a:pt x="5640466" y="25496"/>
                </a:lnTo>
                <a:lnTo>
                  <a:pt x="5691281" y="27225"/>
                </a:lnTo>
                <a:lnTo>
                  <a:pt x="5742096" y="29009"/>
                </a:lnTo>
                <a:lnTo>
                  <a:pt x="5792911" y="30851"/>
                </a:lnTo>
                <a:lnTo>
                  <a:pt x="5843726" y="32749"/>
                </a:lnTo>
                <a:lnTo>
                  <a:pt x="5894541" y="34704"/>
                </a:lnTo>
                <a:lnTo>
                  <a:pt x="5945356" y="36715"/>
                </a:lnTo>
                <a:lnTo>
                  <a:pt x="5996171" y="38783"/>
                </a:lnTo>
                <a:lnTo>
                  <a:pt x="6046986" y="40908"/>
                </a:lnTo>
                <a:lnTo>
                  <a:pt x="6097801" y="43089"/>
                </a:lnTo>
                <a:lnTo>
                  <a:pt x="6148616" y="45327"/>
                </a:lnTo>
                <a:lnTo>
                  <a:pt x="6199431" y="47622"/>
                </a:lnTo>
                <a:lnTo>
                  <a:pt x="6250246" y="49973"/>
                </a:lnTo>
                <a:lnTo>
                  <a:pt x="6301061" y="52381"/>
                </a:lnTo>
                <a:lnTo>
                  <a:pt x="6351876" y="54846"/>
                </a:lnTo>
                <a:lnTo>
                  <a:pt x="6402691" y="57368"/>
                </a:lnTo>
                <a:lnTo>
                  <a:pt x="6453506" y="59946"/>
                </a:lnTo>
                <a:lnTo>
                  <a:pt x="6504321" y="62580"/>
                </a:lnTo>
                <a:lnTo>
                  <a:pt x="6555136" y="65272"/>
                </a:lnTo>
                <a:lnTo>
                  <a:pt x="6605951" y="68020"/>
                </a:lnTo>
                <a:lnTo>
                  <a:pt x="6656766" y="70824"/>
                </a:lnTo>
                <a:lnTo>
                  <a:pt x="6707581" y="73686"/>
                </a:lnTo>
                <a:lnTo>
                  <a:pt x="6758396" y="76604"/>
                </a:lnTo>
                <a:lnTo>
                  <a:pt x="6809211" y="79578"/>
                </a:lnTo>
                <a:lnTo>
                  <a:pt x="6860026" y="82609"/>
                </a:lnTo>
                <a:lnTo>
                  <a:pt x="6910841" y="85697"/>
                </a:lnTo>
                <a:lnTo>
                  <a:pt x="6961656" y="88842"/>
                </a:lnTo>
                <a:lnTo>
                  <a:pt x="7012471" y="92043"/>
                </a:lnTo>
                <a:lnTo>
                  <a:pt x="7063286" y="95301"/>
                </a:lnTo>
                <a:lnTo>
                  <a:pt x="7114101" y="98616"/>
                </a:lnTo>
                <a:lnTo>
                  <a:pt x="7164916" y="101987"/>
                </a:lnTo>
                <a:lnTo>
                  <a:pt x="7215731" y="105415"/>
                </a:lnTo>
                <a:lnTo>
                  <a:pt x="7266546" y="108900"/>
                </a:lnTo>
                <a:lnTo>
                  <a:pt x="7317361" y="112441"/>
                </a:lnTo>
                <a:lnTo>
                  <a:pt x="7368176" y="116039"/>
                </a:lnTo>
                <a:lnTo>
                  <a:pt x="7418991" y="119693"/>
                </a:lnTo>
                <a:lnTo>
                  <a:pt x="7469806" y="123405"/>
                </a:lnTo>
                <a:lnTo>
                  <a:pt x="7520621" y="127172"/>
                </a:lnTo>
                <a:lnTo>
                  <a:pt x="7571436" y="130997"/>
                </a:lnTo>
                <a:lnTo>
                  <a:pt x="7622251" y="134878"/>
                </a:lnTo>
                <a:lnTo>
                  <a:pt x="7673066" y="138816"/>
                </a:lnTo>
                <a:lnTo>
                  <a:pt x="7723881" y="142811"/>
                </a:lnTo>
                <a:lnTo>
                  <a:pt x="7774696" y="146862"/>
                </a:lnTo>
                <a:lnTo>
                  <a:pt x="7825511" y="150970"/>
                </a:lnTo>
                <a:lnTo>
                  <a:pt x="7876326" y="155134"/>
                </a:lnTo>
                <a:lnTo>
                  <a:pt x="7927141" y="159355"/>
                </a:lnTo>
                <a:lnTo>
                  <a:pt x="7977957" y="163633"/>
                </a:lnTo>
                <a:lnTo>
                  <a:pt x="8028772" y="167967"/>
                </a:lnTo>
                <a:lnTo>
                  <a:pt x="8079587" y="172359"/>
                </a:lnTo>
                <a:lnTo>
                  <a:pt x="8130402" y="176806"/>
                </a:lnTo>
                <a:lnTo>
                  <a:pt x="8181217" y="181311"/>
                </a:lnTo>
                <a:lnTo>
                  <a:pt x="8232032" y="185872"/>
                </a:lnTo>
              </a:path>
            </a:pathLst>
          </a:custGeom>
          <a:ln w="31412">
            <a:solidFill>
              <a:srgbClr val="DDEFF7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38737" y="1543421"/>
            <a:ext cx="8232140" cy="186055"/>
          </a:xfrm>
          <a:custGeom>
            <a:avLst/>
            <a:gdLst/>
            <a:ahLst/>
            <a:cxnLst/>
            <a:rect l="l" t="t" r="r" b="b"/>
            <a:pathLst>
              <a:path w="8232140" h="186055">
                <a:moveTo>
                  <a:pt x="0" y="185872"/>
                </a:moveTo>
                <a:lnTo>
                  <a:pt x="50815" y="181311"/>
                </a:lnTo>
                <a:lnTo>
                  <a:pt x="101630" y="176806"/>
                </a:lnTo>
                <a:lnTo>
                  <a:pt x="152445" y="172359"/>
                </a:lnTo>
                <a:lnTo>
                  <a:pt x="203260" y="167968"/>
                </a:lnTo>
                <a:lnTo>
                  <a:pt x="254075" y="163633"/>
                </a:lnTo>
                <a:lnTo>
                  <a:pt x="304890" y="159355"/>
                </a:lnTo>
                <a:lnTo>
                  <a:pt x="355705" y="155134"/>
                </a:lnTo>
                <a:lnTo>
                  <a:pt x="406520" y="150970"/>
                </a:lnTo>
                <a:lnTo>
                  <a:pt x="457335" y="146862"/>
                </a:lnTo>
                <a:lnTo>
                  <a:pt x="508150" y="142811"/>
                </a:lnTo>
                <a:lnTo>
                  <a:pt x="558965" y="138816"/>
                </a:lnTo>
                <a:lnTo>
                  <a:pt x="609780" y="134878"/>
                </a:lnTo>
                <a:lnTo>
                  <a:pt x="660595" y="130997"/>
                </a:lnTo>
                <a:lnTo>
                  <a:pt x="711410" y="127172"/>
                </a:lnTo>
                <a:lnTo>
                  <a:pt x="762225" y="123405"/>
                </a:lnTo>
                <a:lnTo>
                  <a:pt x="813040" y="119693"/>
                </a:lnTo>
                <a:lnTo>
                  <a:pt x="863855" y="116039"/>
                </a:lnTo>
                <a:lnTo>
                  <a:pt x="914670" y="112441"/>
                </a:lnTo>
                <a:lnTo>
                  <a:pt x="965485" y="108900"/>
                </a:lnTo>
                <a:lnTo>
                  <a:pt x="1016300" y="105415"/>
                </a:lnTo>
                <a:lnTo>
                  <a:pt x="1067115" y="101987"/>
                </a:lnTo>
                <a:lnTo>
                  <a:pt x="1117930" y="98616"/>
                </a:lnTo>
                <a:lnTo>
                  <a:pt x="1168745" y="95301"/>
                </a:lnTo>
                <a:lnTo>
                  <a:pt x="1219560" y="92043"/>
                </a:lnTo>
                <a:lnTo>
                  <a:pt x="1270375" y="88842"/>
                </a:lnTo>
                <a:lnTo>
                  <a:pt x="1321190" y="85697"/>
                </a:lnTo>
                <a:lnTo>
                  <a:pt x="1372005" y="82610"/>
                </a:lnTo>
                <a:lnTo>
                  <a:pt x="1422820" y="79578"/>
                </a:lnTo>
                <a:lnTo>
                  <a:pt x="1473635" y="76604"/>
                </a:lnTo>
                <a:lnTo>
                  <a:pt x="1524450" y="73686"/>
                </a:lnTo>
                <a:lnTo>
                  <a:pt x="1575265" y="70824"/>
                </a:lnTo>
                <a:lnTo>
                  <a:pt x="1626080" y="68020"/>
                </a:lnTo>
                <a:lnTo>
                  <a:pt x="1676895" y="65272"/>
                </a:lnTo>
                <a:lnTo>
                  <a:pt x="1727710" y="62580"/>
                </a:lnTo>
                <a:lnTo>
                  <a:pt x="1778525" y="59946"/>
                </a:lnTo>
                <a:lnTo>
                  <a:pt x="1829340" y="57368"/>
                </a:lnTo>
                <a:lnTo>
                  <a:pt x="1880155" y="54846"/>
                </a:lnTo>
                <a:lnTo>
                  <a:pt x="1930970" y="52382"/>
                </a:lnTo>
                <a:lnTo>
                  <a:pt x="1981785" y="49973"/>
                </a:lnTo>
                <a:lnTo>
                  <a:pt x="2032600" y="47622"/>
                </a:lnTo>
                <a:lnTo>
                  <a:pt x="2083415" y="45327"/>
                </a:lnTo>
                <a:lnTo>
                  <a:pt x="2134230" y="43089"/>
                </a:lnTo>
                <a:lnTo>
                  <a:pt x="2185045" y="40908"/>
                </a:lnTo>
                <a:lnTo>
                  <a:pt x="2235860" y="38783"/>
                </a:lnTo>
                <a:lnTo>
                  <a:pt x="2286675" y="36715"/>
                </a:lnTo>
                <a:lnTo>
                  <a:pt x="2337490" y="34704"/>
                </a:lnTo>
                <a:lnTo>
                  <a:pt x="2388305" y="32749"/>
                </a:lnTo>
                <a:lnTo>
                  <a:pt x="2439120" y="30851"/>
                </a:lnTo>
                <a:lnTo>
                  <a:pt x="2489935" y="29009"/>
                </a:lnTo>
                <a:lnTo>
                  <a:pt x="2540750" y="27225"/>
                </a:lnTo>
                <a:lnTo>
                  <a:pt x="2591565" y="25496"/>
                </a:lnTo>
                <a:lnTo>
                  <a:pt x="2642380" y="23825"/>
                </a:lnTo>
                <a:lnTo>
                  <a:pt x="2693195" y="22210"/>
                </a:lnTo>
                <a:lnTo>
                  <a:pt x="2744010" y="20652"/>
                </a:lnTo>
                <a:lnTo>
                  <a:pt x="2794825" y="19151"/>
                </a:lnTo>
                <a:lnTo>
                  <a:pt x="2845640" y="17706"/>
                </a:lnTo>
                <a:lnTo>
                  <a:pt x="2896455" y="16318"/>
                </a:lnTo>
                <a:lnTo>
                  <a:pt x="2947270" y="14986"/>
                </a:lnTo>
                <a:lnTo>
                  <a:pt x="2998085" y="13711"/>
                </a:lnTo>
                <a:lnTo>
                  <a:pt x="3048900" y="12493"/>
                </a:lnTo>
                <a:lnTo>
                  <a:pt x="3099715" y="11331"/>
                </a:lnTo>
                <a:lnTo>
                  <a:pt x="3150530" y="10227"/>
                </a:lnTo>
                <a:lnTo>
                  <a:pt x="3201345" y="9178"/>
                </a:lnTo>
                <a:lnTo>
                  <a:pt x="3252160" y="8187"/>
                </a:lnTo>
                <a:lnTo>
                  <a:pt x="3302975" y="7252"/>
                </a:lnTo>
                <a:lnTo>
                  <a:pt x="3353790" y="6374"/>
                </a:lnTo>
                <a:lnTo>
                  <a:pt x="3404605" y="5552"/>
                </a:lnTo>
                <a:lnTo>
                  <a:pt x="3455420" y="4787"/>
                </a:lnTo>
                <a:lnTo>
                  <a:pt x="3506235" y="4079"/>
                </a:lnTo>
                <a:lnTo>
                  <a:pt x="3557050" y="3427"/>
                </a:lnTo>
                <a:lnTo>
                  <a:pt x="3607865" y="2832"/>
                </a:lnTo>
                <a:lnTo>
                  <a:pt x="3658680" y="2294"/>
                </a:lnTo>
                <a:lnTo>
                  <a:pt x="3709495" y="1813"/>
                </a:lnTo>
                <a:lnTo>
                  <a:pt x="3760310" y="1388"/>
                </a:lnTo>
                <a:lnTo>
                  <a:pt x="3811125" y="1019"/>
                </a:lnTo>
                <a:lnTo>
                  <a:pt x="3861940" y="708"/>
                </a:lnTo>
                <a:lnTo>
                  <a:pt x="3912755" y="453"/>
                </a:lnTo>
                <a:lnTo>
                  <a:pt x="3963570" y="254"/>
                </a:lnTo>
                <a:lnTo>
                  <a:pt x="4014386" y="113"/>
                </a:lnTo>
                <a:lnTo>
                  <a:pt x="4065201" y="28"/>
                </a:lnTo>
                <a:lnTo>
                  <a:pt x="4116016" y="0"/>
                </a:lnTo>
                <a:lnTo>
                  <a:pt x="4166831" y="28"/>
                </a:lnTo>
                <a:lnTo>
                  <a:pt x="4217646" y="113"/>
                </a:lnTo>
                <a:lnTo>
                  <a:pt x="4268461" y="254"/>
                </a:lnTo>
                <a:lnTo>
                  <a:pt x="4319276" y="453"/>
                </a:lnTo>
                <a:lnTo>
                  <a:pt x="4370091" y="708"/>
                </a:lnTo>
                <a:lnTo>
                  <a:pt x="4420906" y="1019"/>
                </a:lnTo>
                <a:lnTo>
                  <a:pt x="4471721" y="1388"/>
                </a:lnTo>
                <a:lnTo>
                  <a:pt x="4522536" y="1813"/>
                </a:lnTo>
                <a:lnTo>
                  <a:pt x="4573351" y="2294"/>
                </a:lnTo>
                <a:lnTo>
                  <a:pt x="4624166" y="2832"/>
                </a:lnTo>
                <a:lnTo>
                  <a:pt x="4674981" y="3427"/>
                </a:lnTo>
                <a:lnTo>
                  <a:pt x="4725796" y="4079"/>
                </a:lnTo>
                <a:lnTo>
                  <a:pt x="4776611" y="4787"/>
                </a:lnTo>
                <a:lnTo>
                  <a:pt x="4827426" y="5552"/>
                </a:lnTo>
                <a:lnTo>
                  <a:pt x="4878241" y="6374"/>
                </a:lnTo>
                <a:lnTo>
                  <a:pt x="4929056" y="7252"/>
                </a:lnTo>
                <a:lnTo>
                  <a:pt x="4979871" y="8187"/>
                </a:lnTo>
                <a:lnTo>
                  <a:pt x="5030686" y="9178"/>
                </a:lnTo>
                <a:lnTo>
                  <a:pt x="5081501" y="10227"/>
                </a:lnTo>
                <a:lnTo>
                  <a:pt x="5132316" y="11331"/>
                </a:lnTo>
                <a:lnTo>
                  <a:pt x="5183131" y="12493"/>
                </a:lnTo>
                <a:lnTo>
                  <a:pt x="5233946" y="13711"/>
                </a:lnTo>
                <a:lnTo>
                  <a:pt x="5284761" y="14986"/>
                </a:lnTo>
                <a:lnTo>
                  <a:pt x="5335576" y="16318"/>
                </a:lnTo>
                <a:lnTo>
                  <a:pt x="5386391" y="17706"/>
                </a:lnTo>
                <a:lnTo>
                  <a:pt x="5437206" y="19151"/>
                </a:lnTo>
                <a:lnTo>
                  <a:pt x="5488021" y="20652"/>
                </a:lnTo>
                <a:lnTo>
                  <a:pt x="5538836" y="22210"/>
                </a:lnTo>
                <a:lnTo>
                  <a:pt x="5589651" y="23825"/>
                </a:lnTo>
                <a:lnTo>
                  <a:pt x="5640466" y="25496"/>
                </a:lnTo>
                <a:lnTo>
                  <a:pt x="5691281" y="27225"/>
                </a:lnTo>
                <a:lnTo>
                  <a:pt x="5742096" y="29009"/>
                </a:lnTo>
                <a:lnTo>
                  <a:pt x="5792911" y="30851"/>
                </a:lnTo>
                <a:lnTo>
                  <a:pt x="5843726" y="32749"/>
                </a:lnTo>
                <a:lnTo>
                  <a:pt x="5894541" y="34704"/>
                </a:lnTo>
                <a:lnTo>
                  <a:pt x="5945356" y="36715"/>
                </a:lnTo>
                <a:lnTo>
                  <a:pt x="5996171" y="38783"/>
                </a:lnTo>
                <a:lnTo>
                  <a:pt x="6046986" y="40908"/>
                </a:lnTo>
                <a:lnTo>
                  <a:pt x="6097801" y="43089"/>
                </a:lnTo>
                <a:lnTo>
                  <a:pt x="6148616" y="45327"/>
                </a:lnTo>
                <a:lnTo>
                  <a:pt x="6199431" y="47622"/>
                </a:lnTo>
                <a:lnTo>
                  <a:pt x="6250246" y="49973"/>
                </a:lnTo>
                <a:lnTo>
                  <a:pt x="6301061" y="52381"/>
                </a:lnTo>
                <a:lnTo>
                  <a:pt x="6351876" y="54846"/>
                </a:lnTo>
                <a:lnTo>
                  <a:pt x="6402691" y="57368"/>
                </a:lnTo>
                <a:lnTo>
                  <a:pt x="6453506" y="59946"/>
                </a:lnTo>
                <a:lnTo>
                  <a:pt x="6504321" y="62580"/>
                </a:lnTo>
                <a:lnTo>
                  <a:pt x="6555136" y="65272"/>
                </a:lnTo>
                <a:lnTo>
                  <a:pt x="6605951" y="68020"/>
                </a:lnTo>
                <a:lnTo>
                  <a:pt x="6656766" y="70824"/>
                </a:lnTo>
                <a:lnTo>
                  <a:pt x="6707581" y="73686"/>
                </a:lnTo>
                <a:lnTo>
                  <a:pt x="6758396" y="76604"/>
                </a:lnTo>
                <a:lnTo>
                  <a:pt x="6809211" y="79578"/>
                </a:lnTo>
                <a:lnTo>
                  <a:pt x="6860026" y="82609"/>
                </a:lnTo>
                <a:lnTo>
                  <a:pt x="6910841" y="85697"/>
                </a:lnTo>
                <a:lnTo>
                  <a:pt x="6961656" y="88842"/>
                </a:lnTo>
                <a:lnTo>
                  <a:pt x="7012471" y="92043"/>
                </a:lnTo>
                <a:lnTo>
                  <a:pt x="7063286" y="95301"/>
                </a:lnTo>
                <a:lnTo>
                  <a:pt x="7114101" y="98616"/>
                </a:lnTo>
                <a:lnTo>
                  <a:pt x="7164916" y="101987"/>
                </a:lnTo>
                <a:lnTo>
                  <a:pt x="7215731" y="105415"/>
                </a:lnTo>
                <a:lnTo>
                  <a:pt x="7266546" y="108900"/>
                </a:lnTo>
                <a:lnTo>
                  <a:pt x="7317361" y="112441"/>
                </a:lnTo>
                <a:lnTo>
                  <a:pt x="7368176" y="116039"/>
                </a:lnTo>
                <a:lnTo>
                  <a:pt x="7418991" y="119693"/>
                </a:lnTo>
                <a:lnTo>
                  <a:pt x="7469806" y="123405"/>
                </a:lnTo>
                <a:lnTo>
                  <a:pt x="7520621" y="127172"/>
                </a:lnTo>
                <a:lnTo>
                  <a:pt x="7571436" y="130997"/>
                </a:lnTo>
                <a:lnTo>
                  <a:pt x="7622251" y="134878"/>
                </a:lnTo>
                <a:lnTo>
                  <a:pt x="7673066" y="138816"/>
                </a:lnTo>
                <a:lnTo>
                  <a:pt x="7723881" y="142811"/>
                </a:lnTo>
                <a:lnTo>
                  <a:pt x="7774696" y="146862"/>
                </a:lnTo>
                <a:lnTo>
                  <a:pt x="7825511" y="150970"/>
                </a:lnTo>
                <a:lnTo>
                  <a:pt x="7876326" y="155134"/>
                </a:lnTo>
                <a:lnTo>
                  <a:pt x="7927141" y="159355"/>
                </a:lnTo>
                <a:lnTo>
                  <a:pt x="7977957" y="163633"/>
                </a:lnTo>
                <a:lnTo>
                  <a:pt x="8028772" y="167967"/>
                </a:lnTo>
                <a:lnTo>
                  <a:pt x="8079587" y="172359"/>
                </a:lnTo>
                <a:lnTo>
                  <a:pt x="8130402" y="176806"/>
                </a:lnTo>
                <a:lnTo>
                  <a:pt x="8181217" y="181311"/>
                </a:lnTo>
                <a:lnTo>
                  <a:pt x="8232032" y="185872"/>
                </a:lnTo>
              </a:path>
            </a:pathLst>
          </a:custGeom>
          <a:ln w="31412">
            <a:solidFill>
              <a:srgbClr val="DDEFF7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2018-04-24T05:42:35Z</dcterms:created>
  <dcterms:modified xsi:type="dcterms:W3CDTF">2018-04-24T05:42:35Z</dcterms:modified>
</cp:coreProperties>
</file>